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b4d8b473f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0400503b14e88"/>
  </p:sldMasterIdLst>
  <p:sldIdLst>
    <p:sldId xmlns:r="http://schemas.openxmlformats.org/officeDocument/2006/relationships" id="256" r:id="Rb01e551416cd48d2"/>
    <p:sldId xmlns:r="http://schemas.openxmlformats.org/officeDocument/2006/relationships" id="257" r:id="Rb4012237bcbb480c"/>
    <p:sldId xmlns:r="http://schemas.openxmlformats.org/officeDocument/2006/relationships" id="258" r:id="R0e63e48f16194ca0"/>
    <p:sldId xmlns:r="http://schemas.openxmlformats.org/officeDocument/2006/relationships" id="259" r:id="R857cebc7ffe04b0f"/>
    <p:sldId xmlns:r="http://schemas.openxmlformats.org/officeDocument/2006/relationships" id="260" r:id="R18e976c7068b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0400503b14e88" /><Relationship Type="http://schemas.openxmlformats.org/officeDocument/2006/relationships/slide" Target="/ppt/slides/slide1.xml" Id="Rb01e551416cd48d2" /><Relationship Type="http://schemas.openxmlformats.org/officeDocument/2006/relationships/slide" Target="/ppt/slides/slide2.xml" Id="Rb4012237bcbb480c" /><Relationship Type="http://schemas.openxmlformats.org/officeDocument/2006/relationships/slide" Target="/ppt/slides/slide3.xml" Id="R0e63e48f16194ca0" /><Relationship Type="http://schemas.openxmlformats.org/officeDocument/2006/relationships/slide" Target="/ppt/slides/slide4.xml" Id="R857cebc7ffe04b0f" /><Relationship Type="http://schemas.openxmlformats.org/officeDocument/2006/relationships/slide" Target="/ppt/slides/slide5.xml" Id="R18e976c7068b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16aac0f5e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f47eb7664461d" /><Relationship Type="http://schemas.openxmlformats.org/officeDocument/2006/relationships/theme" Target="/ppt/slideMasters/theme/theme1.xml" Id="Rb0905b385500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f47eb7664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85d521f9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db7b92076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542f5627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d51b5c04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837370358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KOMMUNE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46 32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postmottak@froya.kommune.no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www.froya.kommune.no/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