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1fb7fb75c4a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0baed41b174ee5"/>
  </p:sldMasterIdLst>
  <p:sldIdLst>
    <p:sldId xmlns:r="http://schemas.openxmlformats.org/officeDocument/2006/relationships" id="256" r:id="R084c0e28276f467e"/>
    <p:sldId xmlns:r="http://schemas.openxmlformats.org/officeDocument/2006/relationships" id="257" r:id="R3f41cba06eb940e4"/>
    <p:sldId xmlns:r="http://schemas.openxmlformats.org/officeDocument/2006/relationships" id="258" r:id="Rf25e67cddaf640f7"/>
    <p:sldId xmlns:r="http://schemas.openxmlformats.org/officeDocument/2006/relationships" id="259" r:id="R13d0597c82cd40ee"/>
    <p:sldId xmlns:r="http://schemas.openxmlformats.org/officeDocument/2006/relationships" id="260" r:id="Rf52c57a9978a499c"/>
    <p:sldId xmlns:r="http://schemas.openxmlformats.org/officeDocument/2006/relationships" id="261" r:id="R8d7889d37fb2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baed41b174ee5" /><Relationship Type="http://schemas.openxmlformats.org/officeDocument/2006/relationships/slide" Target="/ppt/slides/slide1.xml" Id="R084c0e28276f467e" /><Relationship Type="http://schemas.openxmlformats.org/officeDocument/2006/relationships/slide" Target="/ppt/slides/slide2.xml" Id="R3f41cba06eb940e4" /><Relationship Type="http://schemas.openxmlformats.org/officeDocument/2006/relationships/slide" Target="/ppt/slides/slide3.xml" Id="Rf25e67cddaf640f7" /><Relationship Type="http://schemas.openxmlformats.org/officeDocument/2006/relationships/slide" Target="/ppt/slides/slide4.xml" Id="R13d0597c82cd40ee" /><Relationship Type="http://schemas.openxmlformats.org/officeDocument/2006/relationships/slide" Target="/ppt/slides/slide5.xml" Id="Rf52c57a9978a499c" /><Relationship Type="http://schemas.openxmlformats.org/officeDocument/2006/relationships/slide" Target="/ppt/slides/slide6.xml" Id="R8d7889d37fb2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19481274643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e71a79d94d0c" /><Relationship Type="http://schemas.openxmlformats.org/officeDocument/2006/relationships/theme" Target="/ppt/slideMasters/theme/theme1.xml" Id="R7bb4d05ea6d1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be71a79d9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3f70fffec47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f6ad03e4841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4a54ab45c42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d98962c684f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ba8e3b0fa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5d48a9a76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 Krokanns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www.oppdal.kommune.no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KOMMUNE</a:t>
            </a:r>
          </a:p>
        </p:txBody>
      </p:sp>
    </p:spTree>
  </p:cSld>
  <p:clrMapOvr>
    <a:masterClrMapping xmlns:a="http://schemas.openxmlformats.org/drawingml/2006/main"/>
  </p:clrMapOvr>
</p:sld>
</file>