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1b8ee45654d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7779df1e447a2"/>
  </p:sldMasterIdLst>
  <p:sldIdLst>
    <p:sldId xmlns:r="http://schemas.openxmlformats.org/officeDocument/2006/relationships" id="256" r:id="Rf23e54b4a4ea4043"/>
    <p:sldId xmlns:r="http://schemas.openxmlformats.org/officeDocument/2006/relationships" id="257" r:id="Ra5f49883aec447bc"/>
    <p:sldId xmlns:r="http://schemas.openxmlformats.org/officeDocument/2006/relationships" id="258" r:id="Rf0738373338f4639"/>
    <p:sldId xmlns:r="http://schemas.openxmlformats.org/officeDocument/2006/relationships" id="259" r:id="R2741cf2e5bd046fc"/>
    <p:sldId xmlns:r="http://schemas.openxmlformats.org/officeDocument/2006/relationships" id="260" r:id="R26a0f658c2e9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7779df1e447a2" /><Relationship Type="http://schemas.openxmlformats.org/officeDocument/2006/relationships/slide" Target="/ppt/slides/slide1.xml" Id="Rf23e54b4a4ea4043" /><Relationship Type="http://schemas.openxmlformats.org/officeDocument/2006/relationships/slide" Target="/ppt/slides/slide2.xml" Id="Ra5f49883aec447bc" /><Relationship Type="http://schemas.openxmlformats.org/officeDocument/2006/relationships/slide" Target="/ppt/slides/slide3.xml" Id="Rf0738373338f4639" /><Relationship Type="http://schemas.openxmlformats.org/officeDocument/2006/relationships/slide" Target="/ppt/slides/slide4.xml" Id="R2741cf2e5bd046fc" /><Relationship Type="http://schemas.openxmlformats.org/officeDocument/2006/relationships/slide" Target="/ppt/slides/slide5.xml" Id="R26a0f658c2e9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490339343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bc80abaa74779" /><Relationship Type="http://schemas.openxmlformats.org/officeDocument/2006/relationships/theme" Target="/ppt/slideMasters/theme/theme1.xml" Id="Rdd18f56c3a97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bbc80abaa7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71e745e3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b63c2950e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8f72a4e1d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019a8b3234e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7215a3ce9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KOMMUNE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Krokanns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