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22f56019a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66560f5504ba5"/>
  </p:sldMasterIdLst>
  <p:sldIdLst>
    <p:sldId xmlns:r="http://schemas.openxmlformats.org/officeDocument/2006/relationships" id="256" r:id="R60d9247961054184"/>
    <p:sldId xmlns:r="http://schemas.openxmlformats.org/officeDocument/2006/relationships" id="257" r:id="Rf2a174e41ddb465a"/>
    <p:sldId xmlns:r="http://schemas.openxmlformats.org/officeDocument/2006/relationships" id="258" r:id="Re64ac49ca9784120"/>
    <p:sldId xmlns:r="http://schemas.openxmlformats.org/officeDocument/2006/relationships" id="259" r:id="Rf3bcf79cd6154770"/>
    <p:sldId xmlns:r="http://schemas.openxmlformats.org/officeDocument/2006/relationships" id="260" r:id="R47a74a048fad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66560f5504ba5" /><Relationship Type="http://schemas.openxmlformats.org/officeDocument/2006/relationships/slide" Target="/ppt/slides/slide1.xml" Id="R60d9247961054184" /><Relationship Type="http://schemas.openxmlformats.org/officeDocument/2006/relationships/slide" Target="/ppt/slides/slide2.xml" Id="Rf2a174e41ddb465a" /><Relationship Type="http://schemas.openxmlformats.org/officeDocument/2006/relationships/slide" Target="/ppt/slides/slide3.xml" Id="Re64ac49ca9784120" /><Relationship Type="http://schemas.openxmlformats.org/officeDocument/2006/relationships/slide" Target="/ppt/slides/slide4.xml" Id="Rf3bcf79cd6154770" /><Relationship Type="http://schemas.openxmlformats.org/officeDocument/2006/relationships/slide" Target="/ppt/slides/slide5.xml" Id="R47a74a048fad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0ebed0de6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8615347743a2" /><Relationship Type="http://schemas.openxmlformats.org/officeDocument/2006/relationships/theme" Target="/ppt/slideMasters/theme/theme1.xml" Id="R55dacb7097dd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186153477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26db78826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6a167774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1c35a6bed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91fc7929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d65ac36ff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BINDAL KOMMUNE ble etablert [år] og holder til i Terråk.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Oldervikveien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7980 Terråk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postmottak@bindal.kommune.no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