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653efe466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5087fb42cf4486"/>
  </p:sldMasterIdLst>
  <p:sldIdLst>
    <p:sldId xmlns:r="http://schemas.openxmlformats.org/officeDocument/2006/relationships" id="256" r:id="R923a2f5693db4d75"/>
    <p:sldId xmlns:r="http://schemas.openxmlformats.org/officeDocument/2006/relationships" id="257" r:id="R8ba65839b1b3456b"/>
    <p:sldId xmlns:r="http://schemas.openxmlformats.org/officeDocument/2006/relationships" id="258" r:id="R5ff624b579dc4bbc"/>
    <p:sldId xmlns:r="http://schemas.openxmlformats.org/officeDocument/2006/relationships" id="259" r:id="R8e7f6cb9715b41ba"/>
    <p:sldId xmlns:r="http://schemas.openxmlformats.org/officeDocument/2006/relationships" id="260" r:id="Re7664478d8a7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087fb42cf4486" /><Relationship Type="http://schemas.openxmlformats.org/officeDocument/2006/relationships/slide" Target="/ppt/slides/slide1.xml" Id="R923a2f5693db4d75" /><Relationship Type="http://schemas.openxmlformats.org/officeDocument/2006/relationships/slide" Target="/ppt/slides/slide2.xml" Id="R8ba65839b1b3456b" /><Relationship Type="http://schemas.openxmlformats.org/officeDocument/2006/relationships/slide" Target="/ppt/slides/slide3.xml" Id="R5ff624b579dc4bbc" /><Relationship Type="http://schemas.openxmlformats.org/officeDocument/2006/relationships/slide" Target="/ppt/slides/slide4.xml" Id="R8e7f6cb9715b41ba" /><Relationship Type="http://schemas.openxmlformats.org/officeDocument/2006/relationships/slide" Target="/ppt/slides/slide5.xml" Id="Re7664478d8a7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80ab69d1c40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39c5f11a6440f" /><Relationship Type="http://schemas.openxmlformats.org/officeDocument/2006/relationships/theme" Target="/ppt/slideMasters/theme/theme1.xml" Id="Rf063f50a667b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839c5f11a6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7600dba57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7237fcb80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2dcb8bf5e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ea2dcf0f9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75b67b667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VADSØ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VADSØ KOMMUNE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23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postmottak@vadso.kommune.no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www.vadso.kommune.no/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964 993 602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