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4848db036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ee720333e45be"/>
  </p:sldMasterIdLst>
  <p:sldIdLst>
    <p:sldId xmlns:r="http://schemas.openxmlformats.org/officeDocument/2006/relationships" id="256" r:id="R01d4b140a1c14b58"/>
    <p:sldId xmlns:r="http://schemas.openxmlformats.org/officeDocument/2006/relationships" id="257" r:id="R8f37e8081f7f48d7"/>
    <p:sldId xmlns:r="http://schemas.openxmlformats.org/officeDocument/2006/relationships" id="258" r:id="R760f161666334c79"/>
    <p:sldId xmlns:r="http://schemas.openxmlformats.org/officeDocument/2006/relationships" id="259" r:id="R01dcaf6657ff4a67"/>
    <p:sldId xmlns:r="http://schemas.openxmlformats.org/officeDocument/2006/relationships" id="260" r:id="R2ebd3db13f8c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ee720333e45be" /><Relationship Type="http://schemas.openxmlformats.org/officeDocument/2006/relationships/slide" Target="/ppt/slides/slide1.xml" Id="R01d4b140a1c14b58" /><Relationship Type="http://schemas.openxmlformats.org/officeDocument/2006/relationships/slide" Target="/ppt/slides/slide2.xml" Id="R8f37e8081f7f48d7" /><Relationship Type="http://schemas.openxmlformats.org/officeDocument/2006/relationships/slide" Target="/ppt/slides/slide3.xml" Id="R760f161666334c79" /><Relationship Type="http://schemas.openxmlformats.org/officeDocument/2006/relationships/slide" Target="/ppt/slides/slide4.xml" Id="R01dcaf6657ff4a67" /><Relationship Type="http://schemas.openxmlformats.org/officeDocument/2006/relationships/slide" Target="/ppt/slides/slide5.xml" Id="R2ebd3db13f8c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1f65e63b6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c8e492024c33" /><Relationship Type="http://schemas.openxmlformats.org/officeDocument/2006/relationships/theme" Target="/ppt/slideMasters/theme/theme1.xml" Id="R9c8d33b2545b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6c8e49202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7c3d4e6c9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1f34ec16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3d4ea521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b02942c08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68d72e45b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STORFJORD KOMMUNE ble etablert [år] og holder til i Oteren.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Oldersletta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9046 Oteren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21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