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1129cde41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a6707a04d4c5b"/>
  </p:sldMasterIdLst>
  <p:sldIdLst>
    <p:sldId xmlns:r="http://schemas.openxmlformats.org/officeDocument/2006/relationships" id="256" r:id="Rf66297221e514b0b"/>
    <p:sldId xmlns:r="http://schemas.openxmlformats.org/officeDocument/2006/relationships" id="257" r:id="R184ca9179a8b497d"/>
    <p:sldId xmlns:r="http://schemas.openxmlformats.org/officeDocument/2006/relationships" id="258" r:id="Rbfc2951a8f284686"/>
    <p:sldId xmlns:r="http://schemas.openxmlformats.org/officeDocument/2006/relationships" id="259" r:id="Rc5119ea3dc1a43b7"/>
    <p:sldId xmlns:r="http://schemas.openxmlformats.org/officeDocument/2006/relationships" id="260" r:id="R10a6ff696732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a6707a04d4c5b" /><Relationship Type="http://schemas.openxmlformats.org/officeDocument/2006/relationships/slide" Target="/ppt/slides/slide1.xml" Id="Rf66297221e514b0b" /><Relationship Type="http://schemas.openxmlformats.org/officeDocument/2006/relationships/slide" Target="/ppt/slides/slide2.xml" Id="R184ca9179a8b497d" /><Relationship Type="http://schemas.openxmlformats.org/officeDocument/2006/relationships/slide" Target="/ppt/slides/slide3.xml" Id="Rbfc2951a8f284686" /><Relationship Type="http://schemas.openxmlformats.org/officeDocument/2006/relationships/slide" Target="/ppt/slides/slide4.xml" Id="Rc5119ea3dc1a43b7" /><Relationship Type="http://schemas.openxmlformats.org/officeDocument/2006/relationships/slide" Target="/ppt/slides/slide5.xml" Id="R10a6ff696732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153958180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b0e46be040e4" /><Relationship Type="http://schemas.openxmlformats.org/officeDocument/2006/relationships/theme" Target="/ppt/slideMasters/theme/theme1.xml" Id="R472a5eca25c9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2b0e46be0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9c4f47ec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de051a07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88dfd588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28f2e254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8031050ae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