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4334a63a24d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ac3f7a58248c7"/>
  </p:sldMasterIdLst>
  <p:sldIdLst>
    <p:sldId xmlns:r="http://schemas.openxmlformats.org/officeDocument/2006/relationships" id="256" r:id="R85a9ce7433774980"/>
    <p:sldId xmlns:r="http://schemas.openxmlformats.org/officeDocument/2006/relationships" id="257" r:id="Rd1fb2e175342409c"/>
    <p:sldId xmlns:r="http://schemas.openxmlformats.org/officeDocument/2006/relationships" id="258" r:id="R78ecdbade46a42d8"/>
    <p:sldId xmlns:r="http://schemas.openxmlformats.org/officeDocument/2006/relationships" id="259" r:id="R647fc9f167934809"/>
    <p:sldId xmlns:r="http://schemas.openxmlformats.org/officeDocument/2006/relationships" id="260" r:id="R78188f234531494e"/>
    <p:sldId xmlns:r="http://schemas.openxmlformats.org/officeDocument/2006/relationships" id="261" r:id="Rfd76b913578a4152"/>
    <p:sldId xmlns:r="http://schemas.openxmlformats.org/officeDocument/2006/relationships" id="262" r:id="Rf2a02b6d32b040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ac3f7a58248c7" /><Relationship Type="http://schemas.openxmlformats.org/officeDocument/2006/relationships/slide" Target="/ppt/slides/slide1.xml" Id="R85a9ce7433774980" /><Relationship Type="http://schemas.openxmlformats.org/officeDocument/2006/relationships/slide" Target="/ppt/slides/slide2.xml" Id="Rd1fb2e175342409c" /><Relationship Type="http://schemas.openxmlformats.org/officeDocument/2006/relationships/slide" Target="/ppt/slides/slide3.xml" Id="R78ecdbade46a42d8" /><Relationship Type="http://schemas.openxmlformats.org/officeDocument/2006/relationships/slide" Target="/ppt/slides/slide4.xml" Id="R647fc9f167934809" /><Relationship Type="http://schemas.openxmlformats.org/officeDocument/2006/relationships/slide" Target="/ppt/slides/slide5.xml" Id="R78188f234531494e" /><Relationship Type="http://schemas.openxmlformats.org/officeDocument/2006/relationships/slide" Target="/ppt/slides/slide6.xml" Id="Rfd76b913578a4152" /><Relationship Type="http://schemas.openxmlformats.org/officeDocument/2006/relationships/slide" Target="/ppt/slides/slide7.xml" Id="Rf2a02b6d32b040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76265c261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3173d94ca4f51" /><Relationship Type="http://schemas.openxmlformats.org/officeDocument/2006/relationships/theme" Target="/ppt/slideMasters/theme/theme1.xml" Id="R1364e0d4e8cc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3173d94ca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c4e626f5243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49204565f47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1d521e48a4e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5119fbca144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0b6beb94444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a8dee1c1746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391ffb09a4f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JANAMARIN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JANAMARIN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107 051 701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118 687 685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JAN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JULIE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LINN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MARI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SIRI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28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965 006 532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