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b35484099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d5497e41d4b25"/>
  </p:sldMasterIdLst>
  <p:sldIdLst>
    <p:sldId xmlns:r="http://schemas.openxmlformats.org/officeDocument/2006/relationships" id="256" r:id="R28916c85caa04f1e"/>
    <p:sldId xmlns:r="http://schemas.openxmlformats.org/officeDocument/2006/relationships" id="257" r:id="R1136ab5843804998"/>
    <p:sldId xmlns:r="http://schemas.openxmlformats.org/officeDocument/2006/relationships" id="258" r:id="R36e709cdcd844eb2"/>
    <p:sldId xmlns:r="http://schemas.openxmlformats.org/officeDocument/2006/relationships" id="259" r:id="Rd8e1209a30224fd8"/>
    <p:sldId xmlns:r="http://schemas.openxmlformats.org/officeDocument/2006/relationships" id="260" r:id="R140f258bdcc94479"/>
    <p:sldId xmlns:r="http://schemas.openxmlformats.org/officeDocument/2006/relationships" id="261" r:id="Rfe9d453857dc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d5497e41d4b25" /><Relationship Type="http://schemas.openxmlformats.org/officeDocument/2006/relationships/slide" Target="/ppt/slides/slide1.xml" Id="R28916c85caa04f1e" /><Relationship Type="http://schemas.openxmlformats.org/officeDocument/2006/relationships/slide" Target="/ppt/slides/slide2.xml" Id="R1136ab5843804998" /><Relationship Type="http://schemas.openxmlformats.org/officeDocument/2006/relationships/slide" Target="/ppt/slides/slide3.xml" Id="R36e709cdcd844eb2" /><Relationship Type="http://schemas.openxmlformats.org/officeDocument/2006/relationships/slide" Target="/ppt/slides/slide4.xml" Id="Rd8e1209a30224fd8" /><Relationship Type="http://schemas.openxmlformats.org/officeDocument/2006/relationships/slide" Target="/ppt/slides/slide5.xml" Id="R140f258bdcc94479" /><Relationship Type="http://schemas.openxmlformats.org/officeDocument/2006/relationships/slide" Target="/ppt/slides/slide6.xml" Id="Rfe9d453857dc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8ac9ee4a7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0aeaf639847d2" /><Relationship Type="http://schemas.openxmlformats.org/officeDocument/2006/relationships/theme" Target="/ppt/slideMasters/theme/theme1.xml" Id="R379d61730dcc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0aeaf6398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2aa87534d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7f2abd66c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3b0c9e8a5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a853cc83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b13c1ff1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0052083e8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EUROMILJØ INNEKLIMA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EUROMILJØ INNEKLIMA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1 458 341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Slimeveien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965 048 960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