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6a2cf1a2294f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aab88e0ccb4f1f"/>
  </p:sldMasterIdLst>
  <p:sldIdLst>
    <p:sldId xmlns:r="http://schemas.openxmlformats.org/officeDocument/2006/relationships" id="256" r:id="Rc966bcfe3428449f"/>
    <p:sldId xmlns:r="http://schemas.openxmlformats.org/officeDocument/2006/relationships" id="257" r:id="R4e4a634a9cf94d4d"/>
    <p:sldId xmlns:r="http://schemas.openxmlformats.org/officeDocument/2006/relationships" id="258" r:id="R174534ca71d14d13"/>
    <p:sldId xmlns:r="http://schemas.openxmlformats.org/officeDocument/2006/relationships" id="259" r:id="R280f7bde85fa437c"/>
    <p:sldId xmlns:r="http://schemas.openxmlformats.org/officeDocument/2006/relationships" id="260" r:id="Rdf608ea288da4013"/>
    <p:sldId xmlns:r="http://schemas.openxmlformats.org/officeDocument/2006/relationships" id="261" r:id="Rafcef6bc60284239"/>
    <p:sldId xmlns:r="http://schemas.openxmlformats.org/officeDocument/2006/relationships" id="262" r:id="R3ebd39d8f4ff43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aab88e0ccb4f1f" /><Relationship Type="http://schemas.openxmlformats.org/officeDocument/2006/relationships/slide" Target="/ppt/slides/slide1.xml" Id="Rc966bcfe3428449f" /><Relationship Type="http://schemas.openxmlformats.org/officeDocument/2006/relationships/slide" Target="/ppt/slides/slide2.xml" Id="R4e4a634a9cf94d4d" /><Relationship Type="http://schemas.openxmlformats.org/officeDocument/2006/relationships/slide" Target="/ppt/slides/slide3.xml" Id="R174534ca71d14d13" /><Relationship Type="http://schemas.openxmlformats.org/officeDocument/2006/relationships/slide" Target="/ppt/slides/slide4.xml" Id="R280f7bde85fa437c" /><Relationship Type="http://schemas.openxmlformats.org/officeDocument/2006/relationships/slide" Target="/ppt/slides/slide5.xml" Id="Rdf608ea288da4013" /><Relationship Type="http://schemas.openxmlformats.org/officeDocument/2006/relationships/slide" Target="/ppt/slides/slide6.xml" Id="Rafcef6bc60284239" /><Relationship Type="http://schemas.openxmlformats.org/officeDocument/2006/relationships/slide" Target="/ppt/slides/slide7.xml" Id="R3ebd39d8f4ff43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ef9828fc114a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e070d1e8944d5" /><Relationship Type="http://schemas.openxmlformats.org/officeDocument/2006/relationships/theme" Target="/ppt/slideMasters/theme/theme1.xml" Id="R8771f46f76b84f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8e070d1e8944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e28e08b664a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726b59d8641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e587093b045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a6d09743d49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f736e2ecd4b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8076c9bfa4d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ef346e1054b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MOROZOV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MOROZOV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2 217 946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22 124 294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22 629 315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BJØNNESS GUNNAR  –  83,3 %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BJØNNESS KARIN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Tangenodden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965 053 301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