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4ffca9f0a746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3d9f65436455d"/>
  </p:sldMasterIdLst>
  <p:sldIdLst>
    <p:sldId xmlns:r="http://schemas.openxmlformats.org/officeDocument/2006/relationships" id="256" r:id="R250be480440747da"/>
    <p:sldId xmlns:r="http://schemas.openxmlformats.org/officeDocument/2006/relationships" id="257" r:id="Ree76827db0e146d6"/>
    <p:sldId xmlns:r="http://schemas.openxmlformats.org/officeDocument/2006/relationships" id="258" r:id="R5903d71b00e844b1"/>
    <p:sldId xmlns:r="http://schemas.openxmlformats.org/officeDocument/2006/relationships" id="259" r:id="R5e6853f9142b4efb"/>
    <p:sldId xmlns:r="http://schemas.openxmlformats.org/officeDocument/2006/relationships" id="260" r:id="R7d4c5e71959f4087"/>
    <p:sldId xmlns:r="http://schemas.openxmlformats.org/officeDocument/2006/relationships" id="261" r:id="R1200e68c74404460"/>
    <p:sldId xmlns:r="http://schemas.openxmlformats.org/officeDocument/2006/relationships" id="262" r:id="R15cf8f463f5b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3d9f65436455d" /><Relationship Type="http://schemas.openxmlformats.org/officeDocument/2006/relationships/slide" Target="/ppt/slides/slide1.xml" Id="R250be480440747da" /><Relationship Type="http://schemas.openxmlformats.org/officeDocument/2006/relationships/slide" Target="/ppt/slides/slide2.xml" Id="Ree76827db0e146d6" /><Relationship Type="http://schemas.openxmlformats.org/officeDocument/2006/relationships/slide" Target="/ppt/slides/slide3.xml" Id="R5903d71b00e844b1" /><Relationship Type="http://schemas.openxmlformats.org/officeDocument/2006/relationships/slide" Target="/ppt/slides/slide4.xml" Id="R5e6853f9142b4efb" /><Relationship Type="http://schemas.openxmlformats.org/officeDocument/2006/relationships/slide" Target="/ppt/slides/slide5.xml" Id="R7d4c5e71959f4087" /><Relationship Type="http://schemas.openxmlformats.org/officeDocument/2006/relationships/slide" Target="/ppt/slides/slide6.xml" Id="R1200e68c74404460" /><Relationship Type="http://schemas.openxmlformats.org/officeDocument/2006/relationships/slide" Target="/ppt/slides/slide7.xml" Id="R15cf8f463f5b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80866533e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713e44e2a4758" /><Relationship Type="http://schemas.openxmlformats.org/officeDocument/2006/relationships/theme" Target="/ppt/slideMasters/theme/theme1.xml" Id="Rc795f32e44b8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713e44e2a47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ae280fb4a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d24d0d7fc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e8304901a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ccea5cb2b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b2a044d5a44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8fbb052ed46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047c8a70049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NUSFJORD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NUSFJORD AS ble etablert [år] og holder til i Ramberg.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21 489 927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−2 258 446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−9 921 788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200 502 761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CARUCEL LEISURE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8380 Ramberg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09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booking@nusfjord.no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965 070 672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