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929e79d3ee42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a3cb00d18b4a81"/>
  </p:sldMasterIdLst>
  <p:sldIdLst>
    <p:sldId xmlns:r="http://schemas.openxmlformats.org/officeDocument/2006/relationships" id="256" r:id="Rd04cbf0dbd714041"/>
    <p:sldId xmlns:r="http://schemas.openxmlformats.org/officeDocument/2006/relationships" id="257" r:id="R84376fee8a7440db"/>
    <p:sldId xmlns:r="http://schemas.openxmlformats.org/officeDocument/2006/relationships" id="258" r:id="Re6cdecc114f84d3b"/>
    <p:sldId xmlns:r="http://schemas.openxmlformats.org/officeDocument/2006/relationships" id="259" r:id="R45a6ad54659d41b0"/>
    <p:sldId xmlns:r="http://schemas.openxmlformats.org/officeDocument/2006/relationships" id="260" r:id="R7705aac56a67412e"/>
    <p:sldId xmlns:r="http://schemas.openxmlformats.org/officeDocument/2006/relationships" id="261" r:id="R0927802d7cd544f5"/>
    <p:sldId xmlns:r="http://schemas.openxmlformats.org/officeDocument/2006/relationships" id="262" r:id="R6d583e03ab2d44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a3cb00d18b4a81" /><Relationship Type="http://schemas.openxmlformats.org/officeDocument/2006/relationships/slide" Target="/ppt/slides/slide1.xml" Id="Rd04cbf0dbd714041" /><Relationship Type="http://schemas.openxmlformats.org/officeDocument/2006/relationships/slide" Target="/ppt/slides/slide2.xml" Id="R84376fee8a7440db" /><Relationship Type="http://schemas.openxmlformats.org/officeDocument/2006/relationships/slide" Target="/ppt/slides/slide3.xml" Id="Re6cdecc114f84d3b" /><Relationship Type="http://schemas.openxmlformats.org/officeDocument/2006/relationships/slide" Target="/ppt/slides/slide4.xml" Id="R45a6ad54659d41b0" /><Relationship Type="http://schemas.openxmlformats.org/officeDocument/2006/relationships/slide" Target="/ppt/slides/slide5.xml" Id="R7705aac56a67412e" /><Relationship Type="http://schemas.openxmlformats.org/officeDocument/2006/relationships/slide" Target="/ppt/slides/slide6.xml" Id="R0927802d7cd544f5" /><Relationship Type="http://schemas.openxmlformats.org/officeDocument/2006/relationships/slide" Target="/ppt/slides/slide7.xml" Id="R6d583e03ab2d44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e0423d0f5349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4fe86dec140c7" /><Relationship Type="http://schemas.openxmlformats.org/officeDocument/2006/relationships/theme" Target="/ppt/slideMasters/theme/theme1.xml" Id="R73b0d4a6e4f04a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d4fe86dec140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47e266b9044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72cf7170a4f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69ac78b8a45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c9e520bd448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13b16706846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8876b801640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0eb5bbed741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RØYRLEGGJAR INGMAR FIMREITE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RØYRLEGGJAR INGMAR FIMREITE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RØYRLEGGJAR INGMAR FIMREITE AS ble etablert [år] og holder til i Kaupanger.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RØYRLEGGJAR INGMAR FIMREITE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RØYRLEGGJAR INGMAR FIMREITE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RØYRLEGGJAR INGMAR FIMREITE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9 706 765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331 618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249 579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2 055 893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4 521 052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RØYRLEGGJAR INGMAR FIMREITE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FIMREITE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ØYSTEIN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RØYRLEGGJAR INGMAR FIMREITE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Kloppavegen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6854 Kaupanger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ingmar@fimreiteroyr.no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www.fimreiteroyr.no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965 112 170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RØYRLEGGJAR INGMAR FIMREITE AS</a:t>
            </a:r>
          </a:p>
        </p:txBody>
      </p:sp>
    </p:spTree>
  </p:cSld>
  <p:clrMapOvr>
    <a:masterClrMapping xmlns:a="http://schemas.openxmlformats.org/drawingml/2006/main"/>
  </p:clrMapOvr>
</p:sld>
</file>