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2cfc710ee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4687a4e454b1e"/>
  </p:sldMasterIdLst>
  <p:sldIdLst>
    <p:sldId xmlns:r="http://schemas.openxmlformats.org/officeDocument/2006/relationships" id="256" r:id="Rbd261ee98b964cb4"/>
    <p:sldId xmlns:r="http://schemas.openxmlformats.org/officeDocument/2006/relationships" id="257" r:id="R46e2222db02e46bb"/>
    <p:sldId xmlns:r="http://schemas.openxmlformats.org/officeDocument/2006/relationships" id="258" r:id="R276ee3b4c64b4023"/>
    <p:sldId xmlns:r="http://schemas.openxmlformats.org/officeDocument/2006/relationships" id="259" r:id="R4250babfa6d74cae"/>
    <p:sldId xmlns:r="http://schemas.openxmlformats.org/officeDocument/2006/relationships" id="260" r:id="R74bbe25708534bb5"/>
    <p:sldId xmlns:r="http://schemas.openxmlformats.org/officeDocument/2006/relationships" id="261" r:id="R7ba2f9081ffa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4687a4e454b1e" /><Relationship Type="http://schemas.openxmlformats.org/officeDocument/2006/relationships/slide" Target="/ppt/slides/slide1.xml" Id="Rbd261ee98b964cb4" /><Relationship Type="http://schemas.openxmlformats.org/officeDocument/2006/relationships/slide" Target="/ppt/slides/slide2.xml" Id="R46e2222db02e46bb" /><Relationship Type="http://schemas.openxmlformats.org/officeDocument/2006/relationships/slide" Target="/ppt/slides/slide3.xml" Id="R276ee3b4c64b4023" /><Relationship Type="http://schemas.openxmlformats.org/officeDocument/2006/relationships/slide" Target="/ppt/slides/slide4.xml" Id="R4250babfa6d74cae" /><Relationship Type="http://schemas.openxmlformats.org/officeDocument/2006/relationships/slide" Target="/ppt/slides/slide5.xml" Id="R74bbe25708534bb5" /><Relationship Type="http://schemas.openxmlformats.org/officeDocument/2006/relationships/slide" Target="/ppt/slides/slide6.xml" Id="R7ba2f9081ffa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448f20f0e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7fd0abca464b" /><Relationship Type="http://schemas.openxmlformats.org/officeDocument/2006/relationships/theme" Target="/ppt/slideMasters/theme/theme1.xml" Id="R9b7ff1f0523d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37fd0abca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aa1ecb3848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d2296ef6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f77a94d43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908a06e7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311841e8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f3a58e00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HAVDAL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HAVDAL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HAVDAL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HAVDAL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HAVDAL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HAVDAL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831 365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HAVDAL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jan.havdal@gmail.com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965 163 026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HAVDAL</a:t>
            </a:r>
          </a:p>
        </p:txBody>
      </p:sp>
    </p:spTree>
  </p:cSld>
  <p:clrMapOvr>
    <a:masterClrMapping xmlns:a="http://schemas.openxmlformats.org/drawingml/2006/main"/>
  </p:clrMapOvr>
</p:sld>
</file>