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124963c3845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a1bc69db94c09"/>
  </p:sldMasterIdLst>
  <p:sldIdLst>
    <p:sldId xmlns:r="http://schemas.openxmlformats.org/officeDocument/2006/relationships" id="256" r:id="R637f752ee8ce4908"/>
    <p:sldId xmlns:r="http://schemas.openxmlformats.org/officeDocument/2006/relationships" id="257" r:id="R8ab518044c4f48dc"/>
    <p:sldId xmlns:r="http://schemas.openxmlformats.org/officeDocument/2006/relationships" id="258" r:id="Rf399ec7fcb84447e"/>
    <p:sldId xmlns:r="http://schemas.openxmlformats.org/officeDocument/2006/relationships" id="259" r:id="R7d6d182038ef441e"/>
    <p:sldId xmlns:r="http://schemas.openxmlformats.org/officeDocument/2006/relationships" id="260" r:id="R5f128f2d1e364df9"/>
    <p:sldId xmlns:r="http://schemas.openxmlformats.org/officeDocument/2006/relationships" id="261" r:id="R445b2133eeca45c6"/>
    <p:sldId xmlns:r="http://schemas.openxmlformats.org/officeDocument/2006/relationships" id="262" r:id="R28f32ced46da48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a1bc69db94c09" /><Relationship Type="http://schemas.openxmlformats.org/officeDocument/2006/relationships/slide" Target="/ppt/slides/slide1.xml" Id="R637f752ee8ce4908" /><Relationship Type="http://schemas.openxmlformats.org/officeDocument/2006/relationships/slide" Target="/ppt/slides/slide2.xml" Id="R8ab518044c4f48dc" /><Relationship Type="http://schemas.openxmlformats.org/officeDocument/2006/relationships/slide" Target="/ppt/slides/slide3.xml" Id="Rf399ec7fcb84447e" /><Relationship Type="http://schemas.openxmlformats.org/officeDocument/2006/relationships/slide" Target="/ppt/slides/slide4.xml" Id="R7d6d182038ef441e" /><Relationship Type="http://schemas.openxmlformats.org/officeDocument/2006/relationships/slide" Target="/ppt/slides/slide5.xml" Id="R5f128f2d1e364df9" /><Relationship Type="http://schemas.openxmlformats.org/officeDocument/2006/relationships/slide" Target="/ppt/slides/slide6.xml" Id="R445b2133eeca45c6" /><Relationship Type="http://schemas.openxmlformats.org/officeDocument/2006/relationships/slide" Target="/ppt/slides/slide7.xml" Id="R28f32ced46da48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094964432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2c204a8284c8c" /><Relationship Type="http://schemas.openxmlformats.org/officeDocument/2006/relationships/theme" Target="/ppt/slideMasters/theme/theme1.xml" Id="Rd4cd0a5332584e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2c204a8284c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5eda1b08240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466f8c1af47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f7d5e39174e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3bf84c08f4c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2bff5aac6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e0909d2954a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6ad5985e141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EIKREM MASKIN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EIKREM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 MASKIN OG TRANSPORT AS ble etablert [år] og holder til i Syvde.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EIKREM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EIKREM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EIKREM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8 558 151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−1 083 215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−845 301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3 859 079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EIKREM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 GUNNAR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 JAN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EIKREM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Eikrem, Saurdalsvegen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6140 Syvde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965 264 957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EIKREM MASKIN OG TRANSPORT AS</a:t>
            </a:r>
          </a:p>
        </p:txBody>
      </p:sp>
    </p:spTree>
  </p:cSld>
  <p:clrMapOvr>
    <a:masterClrMapping xmlns:a="http://schemas.openxmlformats.org/drawingml/2006/main"/>
  </p:clrMapOvr>
</p:sld>
</file>