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395e8698a74e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014ec71c654a22"/>
  </p:sldMasterIdLst>
  <p:sldIdLst>
    <p:sldId xmlns:r="http://schemas.openxmlformats.org/officeDocument/2006/relationships" id="256" r:id="R1c1c0a13bfff4072"/>
    <p:sldId xmlns:r="http://schemas.openxmlformats.org/officeDocument/2006/relationships" id="257" r:id="Rc8733a69ccf64873"/>
    <p:sldId xmlns:r="http://schemas.openxmlformats.org/officeDocument/2006/relationships" id="258" r:id="R3dde03bccc7948e5"/>
    <p:sldId xmlns:r="http://schemas.openxmlformats.org/officeDocument/2006/relationships" id="259" r:id="R869d65634efd4c0a"/>
    <p:sldId xmlns:r="http://schemas.openxmlformats.org/officeDocument/2006/relationships" id="260" r:id="Re8966e97b6b14d10"/>
    <p:sldId xmlns:r="http://schemas.openxmlformats.org/officeDocument/2006/relationships" id="261" r:id="R9891a50aea554c43"/>
    <p:sldId xmlns:r="http://schemas.openxmlformats.org/officeDocument/2006/relationships" id="262" r:id="R42048d0a4cdb45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14ec71c654a22" /><Relationship Type="http://schemas.openxmlformats.org/officeDocument/2006/relationships/slide" Target="/ppt/slides/slide1.xml" Id="R1c1c0a13bfff4072" /><Relationship Type="http://schemas.openxmlformats.org/officeDocument/2006/relationships/slide" Target="/ppt/slides/slide2.xml" Id="Rc8733a69ccf64873" /><Relationship Type="http://schemas.openxmlformats.org/officeDocument/2006/relationships/slide" Target="/ppt/slides/slide3.xml" Id="R3dde03bccc7948e5" /><Relationship Type="http://schemas.openxmlformats.org/officeDocument/2006/relationships/slide" Target="/ppt/slides/slide4.xml" Id="R869d65634efd4c0a" /><Relationship Type="http://schemas.openxmlformats.org/officeDocument/2006/relationships/slide" Target="/ppt/slides/slide5.xml" Id="Re8966e97b6b14d10" /><Relationship Type="http://schemas.openxmlformats.org/officeDocument/2006/relationships/slide" Target="/ppt/slides/slide6.xml" Id="R9891a50aea554c43" /><Relationship Type="http://schemas.openxmlformats.org/officeDocument/2006/relationships/slide" Target="/ppt/slides/slide7.xml" Id="R42048d0a4cdb45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79e414f6f4a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2cfab69bf47fa" /><Relationship Type="http://schemas.openxmlformats.org/officeDocument/2006/relationships/theme" Target="/ppt/slideMasters/theme/theme1.xml" Id="R299bc64807dd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e2cfab69bf47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394e076934e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4295a8cf54b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730b1879945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b014f1ed249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d2efccda140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6f41f16b840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c55b73dfb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KEBI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KEBI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−138 220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1 247 544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14 961 540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15 054 921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ERLAND GRUBBEN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MELBY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Desiderias vei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1719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72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965 297 936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KEBI AS</a:t>
            </a:r>
          </a:p>
        </p:txBody>
      </p:sp>
    </p:spTree>
  </p:cSld>
  <p:clrMapOvr>
    <a:masterClrMapping xmlns:a="http://schemas.openxmlformats.org/drawingml/2006/main"/>
  </p:clrMapOvr>
</p:sld>
</file>