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3d39ccfe27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de97b7be44574"/>
  </p:sldMasterIdLst>
  <p:sldIdLst>
    <p:sldId xmlns:r="http://schemas.openxmlformats.org/officeDocument/2006/relationships" id="256" r:id="R3f3d2bf590c344b0"/>
    <p:sldId xmlns:r="http://schemas.openxmlformats.org/officeDocument/2006/relationships" id="257" r:id="Rdd6abd87b5194940"/>
    <p:sldId xmlns:r="http://schemas.openxmlformats.org/officeDocument/2006/relationships" id="258" r:id="R9e69c4fe49864122"/>
    <p:sldId xmlns:r="http://schemas.openxmlformats.org/officeDocument/2006/relationships" id="259" r:id="R6f79b8f8af864c63"/>
    <p:sldId xmlns:r="http://schemas.openxmlformats.org/officeDocument/2006/relationships" id="260" r:id="R93bc3273d28347c8"/>
    <p:sldId xmlns:r="http://schemas.openxmlformats.org/officeDocument/2006/relationships" id="261" r:id="Rb5be16a6ee4f4189"/>
    <p:sldId xmlns:r="http://schemas.openxmlformats.org/officeDocument/2006/relationships" id="262" r:id="Rbef04198acbf44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de97b7be44574" /><Relationship Type="http://schemas.openxmlformats.org/officeDocument/2006/relationships/slide" Target="/ppt/slides/slide1.xml" Id="R3f3d2bf590c344b0" /><Relationship Type="http://schemas.openxmlformats.org/officeDocument/2006/relationships/slide" Target="/ppt/slides/slide2.xml" Id="Rdd6abd87b5194940" /><Relationship Type="http://schemas.openxmlformats.org/officeDocument/2006/relationships/slide" Target="/ppt/slides/slide3.xml" Id="R9e69c4fe49864122" /><Relationship Type="http://schemas.openxmlformats.org/officeDocument/2006/relationships/slide" Target="/ppt/slides/slide4.xml" Id="R6f79b8f8af864c63" /><Relationship Type="http://schemas.openxmlformats.org/officeDocument/2006/relationships/slide" Target="/ppt/slides/slide5.xml" Id="R93bc3273d28347c8" /><Relationship Type="http://schemas.openxmlformats.org/officeDocument/2006/relationships/slide" Target="/ppt/slides/slide6.xml" Id="Rb5be16a6ee4f4189" /><Relationship Type="http://schemas.openxmlformats.org/officeDocument/2006/relationships/slide" Target="/ppt/slides/slide7.xml" Id="Rbef04198acbf44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dc33dbc32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e08d119e74918" /><Relationship Type="http://schemas.openxmlformats.org/officeDocument/2006/relationships/theme" Target="/ppt/slideMasters/theme/theme1.xml" Id="R3ebc6c731f11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0e08d119e749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89707e6d8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4e13c66c5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709740ef645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3133fdac3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dfbde97a2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a6d867a4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8d8bb6577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WELLINVEST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2 909 667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11 504 223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ANDRÈ WELLE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post@aerosport.no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965 369 309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WELLINVEST AS</a:t>
            </a:r>
          </a:p>
        </p:txBody>
      </p:sp>
    </p:spTree>
  </p:cSld>
  <p:clrMapOvr>
    <a:masterClrMapping xmlns:a="http://schemas.openxmlformats.org/drawingml/2006/main"/>
  </p:clrMapOvr>
</p:sld>
</file>