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e5764965e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668931d3a4654"/>
  </p:sldMasterIdLst>
  <p:sldIdLst>
    <p:sldId xmlns:r="http://schemas.openxmlformats.org/officeDocument/2006/relationships" id="256" r:id="Rb630764c23be4afa"/>
    <p:sldId xmlns:r="http://schemas.openxmlformats.org/officeDocument/2006/relationships" id="257" r:id="Rfd82cf0e80f7459c"/>
    <p:sldId xmlns:r="http://schemas.openxmlformats.org/officeDocument/2006/relationships" id="258" r:id="R59a46a742f7f407c"/>
    <p:sldId xmlns:r="http://schemas.openxmlformats.org/officeDocument/2006/relationships" id="259" r:id="R6f32a3f22fe34f53"/>
    <p:sldId xmlns:r="http://schemas.openxmlformats.org/officeDocument/2006/relationships" id="260" r:id="R74464c3b79fa4cf3"/>
    <p:sldId xmlns:r="http://schemas.openxmlformats.org/officeDocument/2006/relationships" id="261" r:id="Rfdbbb34e06c64ce3"/>
    <p:sldId xmlns:r="http://schemas.openxmlformats.org/officeDocument/2006/relationships" id="262" r:id="Rbe086074f952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668931d3a4654" /><Relationship Type="http://schemas.openxmlformats.org/officeDocument/2006/relationships/slide" Target="/ppt/slides/slide1.xml" Id="Rb630764c23be4afa" /><Relationship Type="http://schemas.openxmlformats.org/officeDocument/2006/relationships/slide" Target="/ppt/slides/slide2.xml" Id="Rfd82cf0e80f7459c" /><Relationship Type="http://schemas.openxmlformats.org/officeDocument/2006/relationships/slide" Target="/ppt/slides/slide3.xml" Id="R59a46a742f7f407c" /><Relationship Type="http://schemas.openxmlformats.org/officeDocument/2006/relationships/slide" Target="/ppt/slides/slide4.xml" Id="R6f32a3f22fe34f53" /><Relationship Type="http://schemas.openxmlformats.org/officeDocument/2006/relationships/slide" Target="/ppt/slides/slide5.xml" Id="R74464c3b79fa4cf3" /><Relationship Type="http://schemas.openxmlformats.org/officeDocument/2006/relationships/slide" Target="/ppt/slides/slide6.xml" Id="Rfdbbb34e06c64ce3" /><Relationship Type="http://schemas.openxmlformats.org/officeDocument/2006/relationships/slide" Target="/ppt/slides/slide7.xml" Id="Rbe086074f952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e1a0f6014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c111eba24c24" /><Relationship Type="http://schemas.openxmlformats.org/officeDocument/2006/relationships/theme" Target="/ppt/slideMasters/theme/theme1.xml" Id="Rd7b7f1b040e0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5c111eba2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06efd850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81ab69cb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a28d7326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36d15f16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d0be4d608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d6094c59d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42c29360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PROCESSING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PROCESSING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13 839 390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5 518 214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5 664 874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BOLGA FRYSERI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ARVID MELBYE  –  29,0 %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Vågahammeren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6520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52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stig@lm-trading.no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965 509 534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PROCESSING AS</a:t>
            </a:r>
          </a:p>
        </p:txBody>
      </p:sp>
    </p:spTree>
  </p:cSld>
  <p:clrMapOvr>
    <a:masterClrMapping xmlns:a="http://schemas.openxmlformats.org/drawingml/2006/main"/>
  </p:clrMapOvr>
</p:sld>
</file>