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03b9726b0b4f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e619840af9488d"/>
  </p:sldMasterIdLst>
  <p:sldIdLst>
    <p:sldId xmlns:r="http://schemas.openxmlformats.org/officeDocument/2006/relationships" id="256" r:id="R21be9394e8264e26"/>
    <p:sldId xmlns:r="http://schemas.openxmlformats.org/officeDocument/2006/relationships" id="257" r:id="R3c9994dee69f4f9d"/>
    <p:sldId xmlns:r="http://schemas.openxmlformats.org/officeDocument/2006/relationships" id="258" r:id="R02bd88af95ef4007"/>
    <p:sldId xmlns:r="http://schemas.openxmlformats.org/officeDocument/2006/relationships" id="259" r:id="R88ebf4786a8445d8"/>
    <p:sldId xmlns:r="http://schemas.openxmlformats.org/officeDocument/2006/relationships" id="260" r:id="R972abf693dee428f"/>
    <p:sldId xmlns:r="http://schemas.openxmlformats.org/officeDocument/2006/relationships" id="261" r:id="R4c76890ed8834c71"/>
    <p:sldId xmlns:r="http://schemas.openxmlformats.org/officeDocument/2006/relationships" id="262" r:id="Red7d54474f0844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619840af9488d" /><Relationship Type="http://schemas.openxmlformats.org/officeDocument/2006/relationships/slide" Target="/ppt/slides/slide1.xml" Id="R21be9394e8264e26" /><Relationship Type="http://schemas.openxmlformats.org/officeDocument/2006/relationships/slide" Target="/ppt/slides/slide2.xml" Id="R3c9994dee69f4f9d" /><Relationship Type="http://schemas.openxmlformats.org/officeDocument/2006/relationships/slide" Target="/ppt/slides/slide3.xml" Id="R02bd88af95ef4007" /><Relationship Type="http://schemas.openxmlformats.org/officeDocument/2006/relationships/slide" Target="/ppt/slides/slide4.xml" Id="R88ebf4786a8445d8" /><Relationship Type="http://schemas.openxmlformats.org/officeDocument/2006/relationships/slide" Target="/ppt/slides/slide5.xml" Id="R972abf693dee428f" /><Relationship Type="http://schemas.openxmlformats.org/officeDocument/2006/relationships/slide" Target="/ppt/slides/slide6.xml" Id="R4c76890ed8834c71" /><Relationship Type="http://schemas.openxmlformats.org/officeDocument/2006/relationships/slide" Target="/ppt/slides/slide7.xml" Id="Red7d54474f0844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e02ad6d1f41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d5b920a294054" /><Relationship Type="http://schemas.openxmlformats.org/officeDocument/2006/relationships/theme" Target="/ppt/slideMasters/theme/theme1.xml" Id="R515c7ab2b3134a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d5b920a2940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e4018c30e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b5c1dd88a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60e8b2630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8f0d198694c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925579af244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5a0481b3b46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14e1919e9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FANA BLIKK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 BLIKK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146 472 913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7 340 864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8 510 190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10 888 728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63 202 049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 BLIKK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69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endre@fanablikk.no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www.fanablikk.no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965 523 057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BLIKK AS</a:t>
            </a:r>
          </a:p>
        </p:txBody>
      </p:sp>
    </p:spTree>
  </p:cSld>
  <p:clrMapOvr>
    <a:masterClrMapping xmlns:a="http://schemas.openxmlformats.org/drawingml/2006/main"/>
  </p:clrMapOvr>
</p:sld>
</file>