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a9c97be2f64d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e54ce8feca48c6"/>
  </p:sldMasterIdLst>
  <p:sldIdLst>
    <p:sldId xmlns:r="http://schemas.openxmlformats.org/officeDocument/2006/relationships" id="256" r:id="R560b2b7d653340c9"/>
    <p:sldId xmlns:r="http://schemas.openxmlformats.org/officeDocument/2006/relationships" id="257" r:id="Rd384e61b03ec4f9e"/>
    <p:sldId xmlns:r="http://schemas.openxmlformats.org/officeDocument/2006/relationships" id="258" r:id="R9df25b969650471d"/>
    <p:sldId xmlns:r="http://schemas.openxmlformats.org/officeDocument/2006/relationships" id="259" r:id="Rc885f12fb51c478a"/>
    <p:sldId xmlns:r="http://schemas.openxmlformats.org/officeDocument/2006/relationships" id="260" r:id="Rdd1f31096c734366"/>
    <p:sldId xmlns:r="http://schemas.openxmlformats.org/officeDocument/2006/relationships" id="261" r:id="R33cc239571f142d4"/>
    <p:sldId xmlns:r="http://schemas.openxmlformats.org/officeDocument/2006/relationships" id="262" r:id="Rcafb8ff64b0740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54ce8feca48c6" /><Relationship Type="http://schemas.openxmlformats.org/officeDocument/2006/relationships/slide" Target="/ppt/slides/slide1.xml" Id="R560b2b7d653340c9" /><Relationship Type="http://schemas.openxmlformats.org/officeDocument/2006/relationships/slide" Target="/ppt/slides/slide2.xml" Id="Rd384e61b03ec4f9e" /><Relationship Type="http://schemas.openxmlformats.org/officeDocument/2006/relationships/slide" Target="/ppt/slides/slide3.xml" Id="R9df25b969650471d" /><Relationship Type="http://schemas.openxmlformats.org/officeDocument/2006/relationships/slide" Target="/ppt/slides/slide4.xml" Id="Rc885f12fb51c478a" /><Relationship Type="http://schemas.openxmlformats.org/officeDocument/2006/relationships/slide" Target="/ppt/slides/slide5.xml" Id="Rdd1f31096c734366" /><Relationship Type="http://schemas.openxmlformats.org/officeDocument/2006/relationships/slide" Target="/ppt/slides/slide6.xml" Id="R33cc239571f142d4" /><Relationship Type="http://schemas.openxmlformats.org/officeDocument/2006/relationships/slide" Target="/ppt/slides/slide7.xml" Id="Rcafb8ff64b0740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bea59bf2b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6d8bb0c9046a4" /><Relationship Type="http://schemas.openxmlformats.org/officeDocument/2006/relationships/theme" Target="/ppt/slideMasters/theme/theme1.xml" Id="R8fd8e958b298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d6d8bb0c9046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48a1552e84a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1e6abd37e47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2de293b7c47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2921129cb40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ef56562f44c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735a56ed046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4f02f924346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HAKO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HAKO ELEKTRO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98 127 481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9 415 925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7 563 396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15 200 578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32 077 386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BSM HOLDING AS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 HOLDING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ØTB HOLDING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GAKRI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Refstadveien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05 81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martin@hako-elektro.no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www.hako-elektro.no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965 558 268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HAKO ELEKTRO AS</a:t>
            </a:r>
          </a:p>
        </p:txBody>
      </p:sp>
    </p:spTree>
  </p:cSld>
  <p:clrMapOvr>
    <a:masterClrMapping xmlns:a="http://schemas.openxmlformats.org/drawingml/2006/main"/>
  </p:clrMapOvr>
</p:sld>
</file>