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93d54394f4d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66386028640ce"/>
  </p:sldMasterIdLst>
  <p:sldIdLst>
    <p:sldId xmlns:r="http://schemas.openxmlformats.org/officeDocument/2006/relationships" id="256" r:id="Rc4cdfb71f15a4a66"/>
    <p:sldId xmlns:r="http://schemas.openxmlformats.org/officeDocument/2006/relationships" id="257" r:id="R4550b94f742c4f11"/>
    <p:sldId xmlns:r="http://schemas.openxmlformats.org/officeDocument/2006/relationships" id="258" r:id="Rda4827ee08f34c7f"/>
    <p:sldId xmlns:r="http://schemas.openxmlformats.org/officeDocument/2006/relationships" id="259" r:id="Ra4145b629d884963"/>
    <p:sldId xmlns:r="http://schemas.openxmlformats.org/officeDocument/2006/relationships" id="260" r:id="R8cd6c418c2424233"/>
    <p:sldId xmlns:r="http://schemas.openxmlformats.org/officeDocument/2006/relationships" id="261" r:id="R548ac47d2edc45bc"/>
    <p:sldId xmlns:r="http://schemas.openxmlformats.org/officeDocument/2006/relationships" id="262" r:id="R94c813295a7b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66386028640ce" /><Relationship Type="http://schemas.openxmlformats.org/officeDocument/2006/relationships/slide" Target="/ppt/slides/slide1.xml" Id="Rc4cdfb71f15a4a66" /><Relationship Type="http://schemas.openxmlformats.org/officeDocument/2006/relationships/slide" Target="/ppt/slides/slide2.xml" Id="R4550b94f742c4f11" /><Relationship Type="http://schemas.openxmlformats.org/officeDocument/2006/relationships/slide" Target="/ppt/slides/slide3.xml" Id="Rda4827ee08f34c7f" /><Relationship Type="http://schemas.openxmlformats.org/officeDocument/2006/relationships/slide" Target="/ppt/slides/slide4.xml" Id="Ra4145b629d884963" /><Relationship Type="http://schemas.openxmlformats.org/officeDocument/2006/relationships/slide" Target="/ppt/slides/slide5.xml" Id="R8cd6c418c2424233" /><Relationship Type="http://schemas.openxmlformats.org/officeDocument/2006/relationships/slide" Target="/ppt/slides/slide6.xml" Id="R548ac47d2edc45bc" /><Relationship Type="http://schemas.openxmlformats.org/officeDocument/2006/relationships/slide" Target="/ppt/slides/slide7.xml" Id="R94c813295a7b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09fc3ae5d49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0d7932b5c4cff" /><Relationship Type="http://schemas.openxmlformats.org/officeDocument/2006/relationships/theme" Target="/ppt/slideMasters/theme/theme1.xml" Id="Rdc35014eba2f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d0d7932b5c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92ad81339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567d9ec50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ef503dfd2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db7cea7fe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cb921374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39848b9124a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9476e81a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FR ANDERSSEN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58 286 830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88 748 485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PER FRITHJOF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ANDERSSEN 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FRITHJOF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ANDERSSEN HARALD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965 620 524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FR ANDERSSEN INVEST AS</a:t>
            </a:r>
          </a:p>
        </p:txBody>
      </p:sp>
    </p:spTree>
  </p:cSld>
  <p:clrMapOvr>
    <a:masterClrMapping xmlns:a="http://schemas.openxmlformats.org/drawingml/2006/main"/>
  </p:clrMapOvr>
</p:sld>
</file>