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e950468cd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2bb45240e436d"/>
  </p:sldMasterIdLst>
  <p:sldIdLst>
    <p:sldId xmlns:r="http://schemas.openxmlformats.org/officeDocument/2006/relationships" id="256" r:id="R7b3e8553c7754252"/>
    <p:sldId xmlns:r="http://schemas.openxmlformats.org/officeDocument/2006/relationships" id="257" r:id="R7b4b20b4009c464b"/>
    <p:sldId xmlns:r="http://schemas.openxmlformats.org/officeDocument/2006/relationships" id="258" r:id="Rb1523c0b6a564ba9"/>
    <p:sldId xmlns:r="http://schemas.openxmlformats.org/officeDocument/2006/relationships" id="259" r:id="Rdcf1e400c0d448aa"/>
    <p:sldId xmlns:r="http://schemas.openxmlformats.org/officeDocument/2006/relationships" id="260" r:id="Rc9940c0d3e8f4aa3"/>
    <p:sldId xmlns:r="http://schemas.openxmlformats.org/officeDocument/2006/relationships" id="261" r:id="R6120e6e817644258"/>
    <p:sldId xmlns:r="http://schemas.openxmlformats.org/officeDocument/2006/relationships" id="262" r:id="R43052b9a7c07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2bb45240e436d" /><Relationship Type="http://schemas.openxmlformats.org/officeDocument/2006/relationships/slide" Target="/ppt/slides/slide1.xml" Id="R7b3e8553c7754252" /><Relationship Type="http://schemas.openxmlformats.org/officeDocument/2006/relationships/slide" Target="/ppt/slides/slide2.xml" Id="R7b4b20b4009c464b" /><Relationship Type="http://schemas.openxmlformats.org/officeDocument/2006/relationships/slide" Target="/ppt/slides/slide3.xml" Id="Rb1523c0b6a564ba9" /><Relationship Type="http://schemas.openxmlformats.org/officeDocument/2006/relationships/slide" Target="/ppt/slides/slide4.xml" Id="Rdcf1e400c0d448aa" /><Relationship Type="http://schemas.openxmlformats.org/officeDocument/2006/relationships/slide" Target="/ppt/slides/slide5.xml" Id="Rc9940c0d3e8f4aa3" /><Relationship Type="http://schemas.openxmlformats.org/officeDocument/2006/relationships/slide" Target="/ppt/slides/slide6.xml" Id="R6120e6e817644258" /><Relationship Type="http://schemas.openxmlformats.org/officeDocument/2006/relationships/slide" Target="/ppt/slides/slide7.xml" Id="R43052b9a7c07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9d4be37a9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3ad285f34c97" /><Relationship Type="http://schemas.openxmlformats.org/officeDocument/2006/relationships/theme" Target="/ppt/slideMasters/theme/theme1.xml" Id="R4f8b95ff5706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b3ad285f3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a4f71a76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b81477cd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133e3b7b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6f3c88850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2c0b4198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3738c48d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95960fb0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BYGGPARTNER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57 659 294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14 178 485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96 210 400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965 632 077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AS</a:t>
            </a:r>
          </a:p>
        </p:txBody>
      </p:sp>
    </p:spTree>
  </p:cSld>
  <p:clrMapOvr>
    <a:masterClrMapping xmlns:a="http://schemas.openxmlformats.org/drawingml/2006/main"/>
  </p:clrMapOvr>
</p:sld>
</file>