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27330d15aa4f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509c3fd34d4311"/>
  </p:sldMasterIdLst>
  <p:sldIdLst>
    <p:sldId xmlns:r="http://schemas.openxmlformats.org/officeDocument/2006/relationships" id="256" r:id="R0fed8f81063344c4"/>
    <p:sldId xmlns:r="http://schemas.openxmlformats.org/officeDocument/2006/relationships" id="257" r:id="R023a714c244f4707"/>
    <p:sldId xmlns:r="http://schemas.openxmlformats.org/officeDocument/2006/relationships" id="258" r:id="R37da05e0d0ec4f38"/>
    <p:sldId xmlns:r="http://schemas.openxmlformats.org/officeDocument/2006/relationships" id="259" r:id="R17bf490d0e68433a"/>
    <p:sldId xmlns:r="http://schemas.openxmlformats.org/officeDocument/2006/relationships" id="260" r:id="Rce1c9ae224ea402e"/>
    <p:sldId xmlns:r="http://schemas.openxmlformats.org/officeDocument/2006/relationships" id="261" r:id="Rdd36ead3d1ba4a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509c3fd34d4311" /><Relationship Type="http://schemas.openxmlformats.org/officeDocument/2006/relationships/slide" Target="/ppt/slides/slide1.xml" Id="R0fed8f81063344c4" /><Relationship Type="http://schemas.openxmlformats.org/officeDocument/2006/relationships/slide" Target="/ppt/slides/slide2.xml" Id="R023a714c244f4707" /><Relationship Type="http://schemas.openxmlformats.org/officeDocument/2006/relationships/slide" Target="/ppt/slides/slide3.xml" Id="R37da05e0d0ec4f38" /><Relationship Type="http://schemas.openxmlformats.org/officeDocument/2006/relationships/slide" Target="/ppt/slides/slide4.xml" Id="R17bf490d0e68433a" /><Relationship Type="http://schemas.openxmlformats.org/officeDocument/2006/relationships/slide" Target="/ppt/slides/slide5.xml" Id="Rce1c9ae224ea402e" /><Relationship Type="http://schemas.openxmlformats.org/officeDocument/2006/relationships/slide" Target="/ppt/slides/slide6.xml" Id="Rdd36ead3d1ba4a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19ea25d7c048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6a7351fae4e53" /><Relationship Type="http://schemas.openxmlformats.org/officeDocument/2006/relationships/theme" Target="/ppt/slideMasters/theme/theme1.xml" Id="R7e12426188474f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46a7351fae4e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f5b0cd7d84c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28fe3fb3e43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eac3a314c4e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bdf5eab144c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de96a9d8940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144cb9b1d43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ALFRED BERG AKTIV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Støperigata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51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kundesenter@alfredberg.no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965 713 700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