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5c589c6a3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dba3222d44b37"/>
  </p:sldMasterIdLst>
  <p:sldIdLst>
    <p:sldId xmlns:r="http://schemas.openxmlformats.org/officeDocument/2006/relationships" id="256" r:id="R78a4dfa8403b420e"/>
    <p:sldId xmlns:r="http://schemas.openxmlformats.org/officeDocument/2006/relationships" id="257" r:id="R2547f60dc9b84c43"/>
    <p:sldId xmlns:r="http://schemas.openxmlformats.org/officeDocument/2006/relationships" id="258" r:id="R771b10f8d5d34881"/>
    <p:sldId xmlns:r="http://schemas.openxmlformats.org/officeDocument/2006/relationships" id="259" r:id="Re2609f750ace4e5c"/>
    <p:sldId xmlns:r="http://schemas.openxmlformats.org/officeDocument/2006/relationships" id="260" r:id="R397f5be9426b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dba3222d44b37" /><Relationship Type="http://schemas.openxmlformats.org/officeDocument/2006/relationships/slide" Target="/ppt/slides/slide1.xml" Id="R78a4dfa8403b420e" /><Relationship Type="http://schemas.openxmlformats.org/officeDocument/2006/relationships/slide" Target="/ppt/slides/slide2.xml" Id="R2547f60dc9b84c43" /><Relationship Type="http://schemas.openxmlformats.org/officeDocument/2006/relationships/slide" Target="/ppt/slides/slide3.xml" Id="R771b10f8d5d34881" /><Relationship Type="http://schemas.openxmlformats.org/officeDocument/2006/relationships/slide" Target="/ppt/slides/slide4.xml" Id="Re2609f750ace4e5c" /><Relationship Type="http://schemas.openxmlformats.org/officeDocument/2006/relationships/slide" Target="/ppt/slides/slide5.xml" Id="R397f5be9426b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6f6cdb539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28be6c664e61" /><Relationship Type="http://schemas.openxmlformats.org/officeDocument/2006/relationships/theme" Target="/ppt/slideMasters/theme/theme1.xml" Id="R6981db9936e7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e28be6c66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f9109a07e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2d1acc3c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3d493dbd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0e98d245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6e7725a7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