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d77a166cc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2f720c6ce4825"/>
  </p:sldMasterIdLst>
  <p:sldIdLst>
    <p:sldId xmlns:r="http://schemas.openxmlformats.org/officeDocument/2006/relationships" id="256" r:id="Rbfbdafe7c83c497b"/>
    <p:sldId xmlns:r="http://schemas.openxmlformats.org/officeDocument/2006/relationships" id="257" r:id="Rc6e78bdaff8347a8"/>
    <p:sldId xmlns:r="http://schemas.openxmlformats.org/officeDocument/2006/relationships" id="258" r:id="Rd8b82e16c7784262"/>
    <p:sldId xmlns:r="http://schemas.openxmlformats.org/officeDocument/2006/relationships" id="259" r:id="Rf9bcfc0c4fa24829"/>
    <p:sldId xmlns:r="http://schemas.openxmlformats.org/officeDocument/2006/relationships" id="260" r:id="R501d34fc578c4283"/>
    <p:sldId xmlns:r="http://schemas.openxmlformats.org/officeDocument/2006/relationships" id="261" r:id="Rba41789a27df4058"/>
    <p:sldId xmlns:r="http://schemas.openxmlformats.org/officeDocument/2006/relationships" id="262" r:id="Rc79ad72f0904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2f720c6ce4825" /><Relationship Type="http://schemas.openxmlformats.org/officeDocument/2006/relationships/slide" Target="/ppt/slides/slide1.xml" Id="Rbfbdafe7c83c497b" /><Relationship Type="http://schemas.openxmlformats.org/officeDocument/2006/relationships/slide" Target="/ppt/slides/slide2.xml" Id="Rc6e78bdaff8347a8" /><Relationship Type="http://schemas.openxmlformats.org/officeDocument/2006/relationships/slide" Target="/ppt/slides/slide3.xml" Id="Rd8b82e16c7784262" /><Relationship Type="http://schemas.openxmlformats.org/officeDocument/2006/relationships/slide" Target="/ppt/slides/slide4.xml" Id="Rf9bcfc0c4fa24829" /><Relationship Type="http://schemas.openxmlformats.org/officeDocument/2006/relationships/slide" Target="/ppt/slides/slide5.xml" Id="R501d34fc578c4283" /><Relationship Type="http://schemas.openxmlformats.org/officeDocument/2006/relationships/slide" Target="/ppt/slides/slide6.xml" Id="Rba41789a27df4058" /><Relationship Type="http://schemas.openxmlformats.org/officeDocument/2006/relationships/slide" Target="/ppt/slides/slide7.xml" Id="Rc79ad72f0904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e9e39bfbf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d6bb54214b02" /><Relationship Type="http://schemas.openxmlformats.org/officeDocument/2006/relationships/theme" Target="/ppt/slideMasters/theme/theme1.xml" Id="R91152d848a8e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bd6bb5421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a969e834a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92d316ce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48b0d4298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f845ee36d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f505b9f4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b2579f5c5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95f964dbd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36 048 770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GRETHE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HILDEGUNN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MARITA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