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3a65c7cbcd4d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0ba51b403d423f"/>
  </p:sldMasterIdLst>
  <p:sldIdLst>
    <p:sldId xmlns:r="http://schemas.openxmlformats.org/officeDocument/2006/relationships" id="256" r:id="Ra113c923a47f432f"/>
    <p:sldId xmlns:r="http://schemas.openxmlformats.org/officeDocument/2006/relationships" id="257" r:id="R5788e070b006465e"/>
    <p:sldId xmlns:r="http://schemas.openxmlformats.org/officeDocument/2006/relationships" id="258" r:id="Rcfc77c546861480d"/>
    <p:sldId xmlns:r="http://schemas.openxmlformats.org/officeDocument/2006/relationships" id="259" r:id="R6bcd0cafed5a44cb"/>
    <p:sldId xmlns:r="http://schemas.openxmlformats.org/officeDocument/2006/relationships" id="260" r:id="R89a84900dd5a4720"/>
    <p:sldId xmlns:r="http://schemas.openxmlformats.org/officeDocument/2006/relationships" id="261" r:id="R7b625b3f519a44a9"/>
    <p:sldId xmlns:r="http://schemas.openxmlformats.org/officeDocument/2006/relationships" id="262" r:id="Rd7d6d970d5a34d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0ba51b403d423f" /><Relationship Type="http://schemas.openxmlformats.org/officeDocument/2006/relationships/slide" Target="/ppt/slides/slide1.xml" Id="Ra113c923a47f432f" /><Relationship Type="http://schemas.openxmlformats.org/officeDocument/2006/relationships/slide" Target="/ppt/slides/slide2.xml" Id="R5788e070b006465e" /><Relationship Type="http://schemas.openxmlformats.org/officeDocument/2006/relationships/slide" Target="/ppt/slides/slide3.xml" Id="Rcfc77c546861480d" /><Relationship Type="http://schemas.openxmlformats.org/officeDocument/2006/relationships/slide" Target="/ppt/slides/slide4.xml" Id="R6bcd0cafed5a44cb" /><Relationship Type="http://schemas.openxmlformats.org/officeDocument/2006/relationships/slide" Target="/ppt/slides/slide5.xml" Id="R89a84900dd5a4720" /><Relationship Type="http://schemas.openxmlformats.org/officeDocument/2006/relationships/slide" Target="/ppt/slides/slide6.xml" Id="R7b625b3f519a44a9" /><Relationship Type="http://schemas.openxmlformats.org/officeDocument/2006/relationships/slide" Target="/ppt/slides/slide7.xml" Id="Rd7d6d970d5a34d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ec8bfae17a48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2c45b9a054a01" /><Relationship Type="http://schemas.openxmlformats.org/officeDocument/2006/relationships/theme" Target="/ppt/slideMasters/theme/theme1.xml" Id="R1236fbccff184e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82c45b9a054a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4bcb3f6374e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4f601e35a40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8fa337ad44c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0c287dc9446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7f249854344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e42a93bd243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97dc013d14b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HABU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HABU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−109 235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714 925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37 281 830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39 360 637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BRITT HAGEN HOFF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Canica AS, Karenslyst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965 736 824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HABU AS</a:t>
            </a:r>
          </a:p>
        </p:txBody>
      </p:sp>
    </p:spTree>
  </p:cSld>
  <p:clrMapOvr>
    <a:masterClrMapping xmlns:a="http://schemas.openxmlformats.org/drawingml/2006/main"/>
  </p:clrMapOvr>
</p:sld>
</file>