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50f10c8e2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a16172baf4759"/>
  </p:sldMasterIdLst>
  <p:sldIdLst>
    <p:sldId xmlns:r="http://schemas.openxmlformats.org/officeDocument/2006/relationships" id="256" r:id="Rde1034d5890e41aa"/>
    <p:sldId xmlns:r="http://schemas.openxmlformats.org/officeDocument/2006/relationships" id="257" r:id="R92fdc525222e4b55"/>
    <p:sldId xmlns:r="http://schemas.openxmlformats.org/officeDocument/2006/relationships" id="258" r:id="R090ea0813ff146ac"/>
    <p:sldId xmlns:r="http://schemas.openxmlformats.org/officeDocument/2006/relationships" id="259" r:id="R221474188ee243e2"/>
    <p:sldId xmlns:r="http://schemas.openxmlformats.org/officeDocument/2006/relationships" id="260" r:id="R95dd50a0a65a4fb3"/>
    <p:sldId xmlns:r="http://schemas.openxmlformats.org/officeDocument/2006/relationships" id="261" r:id="R2cb0d7990a314819"/>
    <p:sldId xmlns:r="http://schemas.openxmlformats.org/officeDocument/2006/relationships" id="262" r:id="Re4bcd5107cdc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a16172baf4759" /><Relationship Type="http://schemas.openxmlformats.org/officeDocument/2006/relationships/slide" Target="/ppt/slides/slide1.xml" Id="Rde1034d5890e41aa" /><Relationship Type="http://schemas.openxmlformats.org/officeDocument/2006/relationships/slide" Target="/ppt/slides/slide2.xml" Id="R92fdc525222e4b55" /><Relationship Type="http://schemas.openxmlformats.org/officeDocument/2006/relationships/slide" Target="/ppt/slides/slide3.xml" Id="R090ea0813ff146ac" /><Relationship Type="http://schemas.openxmlformats.org/officeDocument/2006/relationships/slide" Target="/ppt/slides/slide4.xml" Id="R221474188ee243e2" /><Relationship Type="http://schemas.openxmlformats.org/officeDocument/2006/relationships/slide" Target="/ppt/slides/slide5.xml" Id="R95dd50a0a65a4fb3" /><Relationship Type="http://schemas.openxmlformats.org/officeDocument/2006/relationships/slide" Target="/ppt/slides/slide6.xml" Id="R2cb0d7990a314819" /><Relationship Type="http://schemas.openxmlformats.org/officeDocument/2006/relationships/slide" Target="/ppt/slides/slide7.xml" Id="Re4bcd5107cdc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a98b644a5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edecd52d4d48" /><Relationship Type="http://schemas.openxmlformats.org/officeDocument/2006/relationships/theme" Target="/ppt/slideMasters/theme/theme1.xml" Id="Rdd66514e36ae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1edecd52d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2a3f1227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be32a3ae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b6e7a35a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019a7f44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fc91acb4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af73f61b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1dd9cc0a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BYGG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TROND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KNUT HENNING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LINDA CHRISTIN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Kolonivei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965 745 718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BUEN BYGG AS</a:t>
            </a:r>
          </a:p>
        </p:txBody>
      </p:sp>
    </p:spTree>
  </p:cSld>
  <p:clrMapOvr>
    <a:masterClrMapping xmlns:a="http://schemas.openxmlformats.org/drawingml/2006/main"/>
  </p:clrMapOvr>
</p:sld>
</file>