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257fcf636247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cb216777a4174"/>
  </p:sldMasterIdLst>
  <p:sldIdLst>
    <p:sldId xmlns:r="http://schemas.openxmlformats.org/officeDocument/2006/relationships" id="256" r:id="R59ba9aefeaab4770"/>
    <p:sldId xmlns:r="http://schemas.openxmlformats.org/officeDocument/2006/relationships" id="257" r:id="Rde94e0cdaac34386"/>
    <p:sldId xmlns:r="http://schemas.openxmlformats.org/officeDocument/2006/relationships" id="258" r:id="R8540e6d2826e47c5"/>
    <p:sldId xmlns:r="http://schemas.openxmlformats.org/officeDocument/2006/relationships" id="259" r:id="Ra834d248ba594ab2"/>
    <p:sldId xmlns:r="http://schemas.openxmlformats.org/officeDocument/2006/relationships" id="260" r:id="R8249d3346741437b"/>
    <p:sldId xmlns:r="http://schemas.openxmlformats.org/officeDocument/2006/relationships" id="261" r:id="Recf38838ca9c43c0"/>
    <p:sldId xmlns:r="http://schemas.openxmlformats.org/officeDocument/2006/relationships" id="262" r:id="Rc6f00d46b3314a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cb216777a4174" /><Relationship Type="http://schemas.openxmlformats.org/officeDocument/2006/relationships/slide" Target="/ppt/slides/slide1.xml" Id="R59ba9aefeaab4770" /><Relationship Type="http://schemas.openxmlformats.org/officeDocument/2006/relationships/slide" Target="/ppt/slides/slide2.xml" Id="Rde94e0cdaac34386" /><Relationship Type="http://schemas.openxmlformats.org/officeDocument/2006/relationships/slide" Target="/ppt/slides/slide3.xml" Id="R8540e6d2826e47c5" /><Relationship Type="http://schemas.openxmlformats.org/officeDocument/2006/relationships/slide" Target="/ppt/slides/slide4.xml" Id="Ra834d248ba594ab2" /><Relationship Type="http://schemas.openxmlformats.org/officeDocument/2006/relationships/slide" Target="/ppt/slides/slide5.xml" Id="R8249d3346741437b" /><Relationship Type="http://schemas.openxmlformats.org/officeDocument/2006/relationships/slide" Target="/ppt/slides/slide6.xml" Id="Recf38838ca9c43c0" /><Relationship Type="http://schemas.openxmlformats.org/officeDocument/2006/relationships/slide" Target="/ppt/slides/slide7.xml" Id="Rc6f00d46b3314a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85cc60282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8052dfb724896" /><Relationship Type="http://schemas.openxmlformats.org/officeDocument/2006/relationships/theme" Target="/ppt/slideMasters/theme/theme1.xml" Id="R8de468135b2642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38052dfb7248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a7c72b75e4f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f9e64d2f7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cf3e50899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f721ea01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a97ae696343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4253a536a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246e29c34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GRAVESERVICE AS ble etablert [år] og holder til i Båtsfjord.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1 222 494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9 050 878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13 402 334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BJØRN OVE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TROND ARE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THOR ANDERS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9990 Båtsfjord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firmapost@graveserviceas.no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965 757 260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GRAVESERVICE AS</a:t>
            </a:r>
          </a:p>
        </p:txBody>
      </p:sp>
    </p:spTree>
  </p:cSld>
  <p:clrMapOvr>
    <a:masterClrMapping xmlns:a="http://schemas.openxmlformats.org/drawingml/2006/main"/>
  </p:clrMapOvr>
</p:sld>
</file>