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e2f5e9828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bd108d4724a60"/>
  </p:sldMasterIdLst>
  <p:sldIdLst>
    <p:sldId xmlns:r="http://schemas.openxmlformats.org/officeDocument/2006/relationships" id="256" r:id="R3847ee55a4bc4e76"/>
    <p:sldId xmlns:r="http://schemas.openxmlformats.org/officeDocument/2006/relationships" id="257" r:id="R7c4114e0456d49d9"/>
    <p:sldId xmlns:r="http://schemas.openxmlformats.org/officeDocument/2006/relationships" id="258" r:id="R1e90869dfeba4daf"/>
    <p:sldId xmlns:r="http://schemas.openxmlformats.org/officeDocument/2006/relationships" id="259" r:id="R7f7a04df6cc4406b"/>
    <p:sldId xmlns:r="http://schemas.openxmlformats.org/officeDocument/2006/relationships" id="260" r:id="Rb34cf5bada5e47ad"/>
    <p:sldId xmlns:r="http://schemas.openxmlformats.org/officeDocument/2006/relationships" id="261" r:id="Rd2a93ca982304d95"/>
    <p:sldId xmlns:r="http://schemas.openxmlformats.org/officeDocument/2006/relationships" id="262" r:id="R949b5e7415d3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bd108d4724a60" /><Relationship Type="http://schemas.openxmlformats.org/officeDocument/2006/relationships/slide" Target="/ppt/slides/slide1.xml" Id="R3847ee55a4bc4e76" /><Relationship Type="http://schemas.openxmlformats.org/officeDocument/2006/relationships/slide" Target="/ppt/slides/slide2.xml" Id="R7c4114e0456d49d9" /><Relationship Type="http://schemas.openxmlformats.org/officeDocument/2006/relationships/slide" Target="/ppt/slides/slide3.xml" Id="R1e90869dfeba4daf" /><Relationship Type="http://schemas.openxmlformats.org/officeDocument/2006/relationships/slide" Target="/ppt/slides/slide4.xml" Id="R7f7a04df6cc4406b" /><Relationship Type="http://schemas.openxmlformats.org/officeDocument/2006/relationships/slide" Target="/ppt/slides/slide5.xml" Id="Rb34cf5bada5e47ad" /><Relationship Type="http://schemas.openxmlformats.org/officeDocument/2006/relationships/slide" Target="/ppt/slides/slide6.xml" Id="Rd2a93ca982304d95" /><Relationship Type="http://schemas.openxmlformats.org/officeDocument/2006/relationships/slide" Target="/ppt/slides/slide7.xml" Id="R949b5e7415d3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b42efcc2c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322a70044286" /><Relationship Type="http://schemas.openxmlformats.org/officeDocument/2006/relationships/theme" Target="/ppt/slideMasters/theme/theme1.xml" Id="R7be40aa298f6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8322a7004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bf963943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1abfc443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ea2547e3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d244600b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473c18d6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2a3d6c9c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191bfa4b1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7 020 651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965 800 867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DUBLAND HOLDING AS</a:t>
            </a:r>
          </a:p>
        </p:txBody>
      </p:sp>
    </p:spTree>
  </p:cSld>
  <p:clrMapOvr>
    <a:masterClrMapping xmlns:a="http://schemas.openxmlformats.org/drawingml/2006/main"/>
  </p:clrMapOvr>
</p:sld>
</file>