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2781bf01d5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5ff97b9c749e9"/>
  </p:sldMasterIdLst>
  <p:sldIdLst>
    <p:sldId xmlns:r="http://schemas.openxmlformats.org/officeDocument/2006/relationships" id="256" r:id="Rc6fd16c4618a4b65"/>
    <p:sldId xmlns:r="http://schemas.openxmlformats.org/officeDocument/2006/relationships" id="257" r:id="R4b3223e36aa2494c"/>
    <p:sldId xmlns:r="http://schemas.openxmlformats.org/officeDocument/2006/relationships" id="258" r:id="R7f5d0fff53ce4b45"/>
    <p:sldId xmlns:r="http://schemas.openxmlformats.org/officeDocument/2006/relationships" id="259" r:id="Rfa9995b6ce2d447c"/>
    <p:sldId xmlns:r="http://schemas.openxmlformats.org/officeDocument/2006/relationships" id="260" r:id="Rffb0772e8a544c8c"/>
    <p:sldId xmlns:r="http://schemas.openxmlformats.org/officeDocument/2006/relationships" id="261" r:id="R4f113b8caee54319"/>
    <p:sldId xmlns:r="http://schemas.openxmlformats.org/officeDocument/2006/relationships" id="262" r:id="R4a74d02a59194b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5ff97b9c749e9" /><Relationship Type="http://schemas.openxmlformats.org/officeDocument/2006/relationships/slide" Target="/ppt/slides/slide1.xml" Id="Rc6fd16c4618a4b65" /><Relationship Type="http://schemas.openxmlformats.org/officeDocument/2006/relationships/slide" Target="/ppt/slides/slide2.xml" Id="R4b3223e36aa2494c" /><Relationship Type="http://schemas.openxmlformats.org/officeDocument/2006/relationships/slide" Target="/ppt/slides/slide3.xml" Id="R7f5d0fff53ce4b45" /><Relationship Type="http://schemas.openxmlformats.org/officeDocument/2006/relationships/slide" Target="/ppt/slides/slide4.xml" Id="Rfa9995b6ce2d447c" /><Relationship Type="http://schemas.openxmlformats.org/officeDocument/2006/relationships/slide" Target="/ppt/slides/slide5.xml" Id="Rffb0772e8a544c8c" /><Relationship Type="http://schemas.openxmlformats.org/officeDocument/2006/relationships/slide" Target="/ppt/slides/slide6.xml" Id="R4f113b8caee54319" /><Relationship Type="http://schemas.openxmlformats.org/officeDocument/2006/relationships/slide" Target="/ppt/slides/slide7.xml" Id="R4a74d02a59194b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6362551494f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39c1089c844b2" /><Relationship Type="http://schemas.openxmlformats.org/officeDocument/2006/relationships/theme" Target="/ppt/slideMasters/theme/theme1.xml" Id="R7d85dd9de2604c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39c1089c8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494d1465a4e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96a108bff4f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2813d383742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5a9f17fd5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0114e93dc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89d2745c849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b3b150ed840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ASSEMBLIN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ASSEMBLIN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ASSEMBLIN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ASSEMBLIN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ASSEMBLIN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ASSEMBLIN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1 652 503 572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83 438 372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57 441 704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172 992 633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1 150 209 864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ASSEMBLIN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ASSEMBLIN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ASSEMBLIN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Brobekkveien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post@assemblin.no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www.assemblin.no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965 808 752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ASSEMBLIN AS</a:t>
            </a:r>
          </a:p>
        </p:txBody>
      </p:sp>
    </p:spTree>
  </p:cSld>
  <p:clrMapOvr>
    <a:masterClrMapping xmlns:a="http://schemas.openxmlformats.org/drawingml/2006/main"/>
  </p:clrMapOvr>
</p:sld>
</file>