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d6fe8366e349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4d3fb7620b4ff4"/>
  </p:sldMasterIdLst>
  <p:sldIdLst>
    <p:sldId xmlns:r="http://schemas.openxmlformats.org/officeDocument/2006/relationships" id="256" r:id="R18606c7611eb418f"/>
    <p:sldId xmlns:r="http://schemas.openxmlformats.org/officeDocument/2006/relationships" id="257" r:id="Rd4c924bb2d664cb3"/>
    <p:sldId xmlns:r="http://schemas.openxmlformats.org/officeDocument/2006/relationships" id="258" r:id="Rbde9757321b1475c"/>
    <p:sldId xmlns:r="http://schemas.openxmlformats.org/officeDocument/2006/relationships" id="259" r:id="Ra968c1856bf74e1d"/>
    <p:sldId xmlns:r="http://schemas.openxmlformats.org/officeDocument/2006/relationships" id="260" r:id="R0d7653a3e00c490a"/>
    <p:sldId xmlns:r="http://schemas.openxmlformats.org/officeDocument/2006/relationships" id="261" r:id="R9dfa0b2b563e4ccd"/>
    <p:sldId xmlns:r="http://schemas.openxmlformats.org/officeDocument/2006/relationships" id="262" r:id="R5cc39921964248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d3fb7620b4ff4" /><Relationship Type="http://schemas.openxmlformats.org/officeDocument/2006/relationships/slide" Target="/ppt/slides/slide1.xml" Id="R18606c7611eb418f" /><Relationship Type="http://schemas.openxmlformats.org/officeDocument/2006/relationships/slide" Target="/ppt/slides/slide2.xml" Id="Rd4c924bb2d664cb3" /><Relationship Type="http://schemas.openxmlformats.org/officeDocument/2006/relationships/slide" Target="/ppt/slides/slide3.xml" Id="Rbde9757321b1475c" /><Relationship Type="http://schemas.openxmlformats.org/officeDocument/2006/relationships/slide" Target="/ppt/slides/slide4.xml" Id="Ra968c1856bf74e1d" /><Relationship Type="http://schemas.openxmlformats.org/officeDocument/2006/relationships/slide" Target="/ppt/slides/slide5.xml" Id="R0d7653a3e00c490a" /><Relationship Type="http://schemas.openxmlformats.org/officeDocument/2006/relationships/slide" Target="/ppt/slides/slide6.xml" Id="R9dfa0b2b563e4ccd" /><Relationship Type="http://schemas.openxmlformats.org/officeDocument/2006/relationships/slide" Target="/ppt/slides/slide7.xml" Id="R5cc39921964248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2107fbe134e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1f51f15944afe" /><Relationship Type="http://schemas.openxmlformats.org/officeDocument/2006/relationships/theme" Target="/ppt/slideMasters/theme/theme1.xml" Id="Rf4b359848eb242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a1f51f1594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c1de59c6d47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19153ea1e48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ed23f2a1c45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61851658540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68025e68141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40dbcf2aa45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0c317e0b044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BLUEFIELD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BLUEFIELD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−860 448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21 251 476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22 839 835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Kjetil Dahl, Inkognitogata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965 835 334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BLUEFIELD AS</a:t>
            </a:r>
          </a:p>
        </p:txBody>
      </p:sp>
    </p:spTree>
  </p:cSld>
  <p:clrMapOvr>
    <a:masterClrMapping xmlns:a="http://schemas.openxmlformats.org/drawingml/2006/main"/>
  </p:clrMapOvr>
</p:sld>
</file>