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d57df0d33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f64ee004c4145"/>
  </p:sldMasterIdLst>
  <p:sldIdLst>
    <p:sldId xmlns:r="http://schemas.openxmlformats.org/officeDocument/2006/relationships" id="256" r:id="R313d9e8fc8d24049"/>
    <p:sldId xmlns:r="http://schemas.openxmlformats.org/officeDocument/2006/relationships" id="257" r:id="R2bbdafcd3b5a4cd8"/>
    <p:sldId xmlns:r="http://schemas.openxmlformats.org/officeDocument/2006/relationships" id="258" r:id="Rd4413cb1802f4e3d"/>
    <p:sldId xmlns:r="http://schemas.openxmlformats.org/officeDocument/2006/relationships" id="259" r:id="R363596c1ce294b53"/>
    <p:sldId xmlns:r="http://schemas.openxmlformats.org/officeDocument/2006/relationships" id="260" r:id="Rb69436ff12774355"/>
    <p:sldId xmlns:r="http://schemas.openxmlformats.org/officeDocument/2006/relationships" id="261" r:id="R48bbbbf9e6d34a55"/>
    <p:sldId xmlns:r="http://schemas.openxmlformats.org/officeDocument/2006/relationships" id="262" r:id="R890bbf352dfb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f64ee004c4145" /><Relationship Type="http://schemas.openxmlformats.org/officeDocument/2006/relationships/slide" Target="/ppt/slides/slide1.xml" Id="R313d9e8fc8d24049" /><Relationship Type="http://schemas.openxmlformats.org/officeDocument/2006/relationships/slide" Target="/ppt/slides/slide2.xml" Id="R2bbdafcd3b5a4cd8" /><Relationship Type="http://schemas.openxmlformats.org/officeDocument/2006/relationships/slide" Target="/ppt/slides/slide3.xml" Id="Rd4413cb1802f4e3d" /><Relationship Type="http://schemas.openxmlformats.org/officeDocument/2006/relationships/slide" Target="/ppt/slides/slide4.xml" Id="R363596c1ce294b53" /><Relationship Type="http://schemas.openxmlformats.org/officeDocument/2006/relationships/slide" Target="/ppt/slides/slide5.xml" Id="Rb69436ff12774355" /><Relationship Type="http://schemas.openxmlformats.org/officeDocument/2006/relationships/slide" Target="/ppt/slides/slide6.xml" Id="R48bbbbf9e6d34a55" /><Relationship Type="http://schemas.openxmlformats.org/officeDocument/2006/relationships/slide" Target="/ppt/slides/slide7.xml" Id="R890bbf352dfb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bbe00113c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fe7f93d144d2" /><Relationship Type="http://schemas.openxmlformats.org/officeDocument/2006/relationships/theme" Target="/ppt/slideMasters/theme/theme1.xml" Id="Rdf9d5853e12b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bfe7f93d1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04f40617c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d5d597c19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d0b17ac0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b9d1e4883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af0518916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f1382b942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1c0073d5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12 765 778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12 774 143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ANDREAS SELMER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HANDELAND SELMER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CATHRINE SELMER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SELMER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SELMER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Gregers Grams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knut.selmer@multiconsult.no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965 997 997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SELBA AS</a:t>
            </a:r>
          </a:p>
        </p:txBody>
      </p:sp>
    </p:spTree>
  </p:cSld>
  <p:clrMapOvr>
    <a:masterClrMapping xmlns:a="http://schemas.openxmlformats.org/drawingml/2006/main"/>
  </p:clrMapOvr>
</p:sld>
</file>