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983db8932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0e2e32f2745c9"/>
  </p:sldMasterIdLst>
  <p:sldIdLst>
    <p:sldId xmlns:r="http://schemas.openxmlformats.org/officeDocument/2006/relationships" id="256" r:id="R29e2690bbc2544ca"/>
    <p:sldId xmlns:r="http://schemas.openxmlformats.org/officeDocument/2006/relationships" id="257" r:id="R9b880da296c14176"/>
    <p:sldId xmlns:r="http://schemas.openxmlformats.org/officeDocument/2006/relationships" id="258" r:id="Rf568bb3f85e14e44"/>
    <p:sldId xmlns:r="http://schemas.openxmlformats.org/officeDocument/2006/relationships" id="259" r:id="R6960750302e340fb"/>
    <p:sldId xmlns:r="http://schemas.openxmlformats.org/officeDocument/2006/relationships" id="260" r:id="R68acac1b3f524620"/>
    <p:sldId xmlns:r="http://schemas.openxmlformats.org/officeDocument/2006/relationships" id="261" r:id="R4ba20bb271b048ac"/>
    <p:sldId xmlns:r="http://schemas.openxmlformats.org/officeDocument/2006/relationships" id="262" r:id="R6dc55748ebd3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0e2e32f2745c9" /><Relationship Type="http://schemas.openxmlformats.org/officeDocument/2006/relationships/slide" Target="/ppt/slides/slide1.xml" Id="R29e2690bbc2544ca" /><Relationship Type="http://schemas.openxmlformats.org/officeDocument/2006/relationships/slide" Target="/ppt/slides/slide2.xml" Id="R9b880da296c14176" /><Relationship Type="http://schemas.openxmlformats.org/officeDocument/2006/relationships/slide" Target="/ppt/slides/slide3.xml" Id="Rf568bb3f85e14e44" /><Relationship Type="http://schemas.openxmlformats.org/officeDocument/2006/relationships/slide" Target="/ppt/slides/slide4.xml" Id="R6960750302e340fb" /><Relationship Type="http://schemas.openxmlformats.org/officeDocument/2006/relationships/slide" Target="/ppt/slides/slide5.xml" Id="R68acac1b3f524620" /><Relationship Type="http://schemas.openxmlformats.org/officeDocument/2006/relationships/slide" Target="/ppt/slides/slide6.xml" Id="R4ba20bb271b048ac" /><Relationship Type="http://schemas.openxmlformats.org/officeDocument/2006/relationships/slide" Target="/ppt/slides/slide7.xml" Id="R6dc55748ebd3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6f6324111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e3f94b7b48a6" /><Relationship Type="http://schemas.openxmlformats.org/officeDocument/2006/relationships/theme" Target="/ppt/slideMasters/theme/theme1.xml" Id="R1b6c8b7d6a44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de3f94b7b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8390455c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7be92e36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99b0fed8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6f90ef3d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e54ae00b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c047dc2f7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89a33cbf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KVAME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KVAME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7 035 760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KVAME HENNING NIKOLAI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KVAME HARALD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KVAME ODDVAR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KVAME STEINAR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57819323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966 031 468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KVAME AS</a:t>
            </a:r>
          </a:p>
        </p:txBody>
      </p:sp>
    </p:spTree>
  </p:cSld>
  <p:clrMapOvr>
    <a:masterClrMapping xmlns:a="http://schemas.openxmlformats.org/drawingml/2006/main"/>
  </p:clrMapOvr>
</p:sld>
</file>