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95dcb5e0c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fc7e771d24818"/>
  </p:sldMasterIdLst>
  <p:sldIdLst>
    <p:sldId xmlns:r="http://schemas.openxmlformats.org/officeDocument/2006/relationships" id="256" r:id="R4b9860e596514749"/>
    <p:sldId xmlns:r="http://schemas.openxmlformats.org/officeDocument/2006/relationships" id="257" r:id="R2eae3960af7b43d9"/>
    <p:sldId xmlns:r="http://schemas.openxmlformats.org/officeDocument/2006/relationships" id="258" r:id="Rc3c65efafd654718"/>
    <p:sldId xmlns:r="http://schemas.openxmlformats.org/officeDocument/2006/relationships" id="259" r:id="R76142d8b7054434c"/>
    <p:sldId xmlns:r="http://schemas.openxmlformats.org/officeDocument/2006/relationships" id="260" r:id="R9f9fac48932841f5"/>
    <p:sldId xmlns:r="http://schemas.openxmlformats.org/officeDocument/2006/relationships" id="261" r:id="R6c60161d5378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fc7e771d24818" /><Relationship Type="http://schemas.openxmlformats.org/officeDocument/2006/relationships/slide" Target="/ppt/slides/slide1.xml" Id="R4b9860e596514749" /><Relationship Type="http://schemas.openxmlformats.org/officeDocument/2006/relationships/slide" Target="/ppt/slides/slide2.xml" Id="R2eae3960af7b43d9" /><Relationship Type="http://schemas.openxmlformats.org/officeDocument/2006/relationships/slide" Target="/ppt/slides/slide3.xml" Id="Rc3c65efafd654718" /><Relationship Type="http://schemas.openxmlformats.org/officeDocument/2006/relationships/slide" Target="/ppt/slides/slide4.xml" Id="R76142d8b7054434c" /><Relationship Type="http://schemas.openxmlformats.org/officeDocument/2006/relationships/slide" Target="/ppt/slides/slide5.xml" Id="R9f9fac48932841f5" /><Relationship Type="http://schemas.openxmlformats.org/officeDocument/2006/relationships/slide" Target="/ppt/slides/slide6.xml" Id="R6c60161d5378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9194c216f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2abd90735472e" /><Relationship Type="http://schemas.openxmlformats.org/officeDocument/2006/relationships/theme" Target="/ppt/slideMasters/theme/theme1.xml" Id="Rac6e0a4b71a9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2abd9073547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b80a9f9e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9279b487b46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5c8ae352e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033462a1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d7697820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cf778a0f5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STATSKOG SF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STATSKOG SF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STATSKOG SF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STATSKOG SF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STATSKOG SF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STATSKOG SF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352 081 000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58 700 000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4 430 494 000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5 030 722 000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STATSKOG SF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Thornæs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post@statskog.no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www.statskog.no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966 056 258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STATSKOG SF</a:t>
            </a:r>
          </a:p>
        </p:txBody>
      </p:sp>
    </p:spTree>
  </p:cSld>
  <p:clrMapOvr>
    <a:masterClrMapping xmlns:a="http://schemas.openxmlformats.org/drawingml/2006/main"/>
  </p:clrMapOvr>
</p:sld>
</file>