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d672ecf9a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02dd3902a4122"/>
  </p:sldMasterIdLst>
  <p:sldIdLst>
    <p:sldId xmlns:r="http://schemas.openxmlformats.org/officeDocument/2006/relationships" id="256" r:id="Rfe4f347d7c7d409c"/>
    <p:sldId xmlns:r="http://schemas.openxmlformats.org/officeDocument/2006/relationships" id="257" r:id="Rfce9cfcdc8dd4132"/>
    <p:sldId xmlns:r="http://schemas.openxmlformats.org/officeDocument/2006/relationships" id="258" r:id="R9e481c43ef5e41e3"/>
    <p:sldId xmlns:r="http://schemas.openxmlformats.org/officeDocument/2006/relationships" id="259" r:id="Rac4316f0f1a141c2"/>
    <p:sldId xmlns:r="http://schemas.openxmlformats.org/officeDocument/2006/relationships" id="260" r:id="Rcf9fe09fbcc24610"/>
    <p:sldId xmlns:r="http://schemas.openxmlformats.org/officeDocument/2006/relationships" id="261" r:id="Rb0fbb08d32674238"/>
    <p:sldId xmlns:r="http://schemas.openxmlformats.org/officeDocument/2006/relationships" id="262" r:id="R17219ec44a91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02dd3902a4122" /><Relationship Type="http://schemas.openxmlformats.org/officeDocument/2006/relationships/slide" Target="/ppt/slides/slide1.xml" Id="Rfe4f347d7c7d409c" /><Relationship Type="http://schemas.openxmlformats.org/officeDocument/2006/relationships/slide" Target="/ppt/slides/slide2.xml" Id="Rfce9cfcdc8dd4132" /><Relationship Type="http://schemas.openxmlformats.org/officeDocument/2006/relationships/slide" Target="/ppt/slides/slide3.xml" Id="R9e481c43ef5e41e3" /><Relationship Type="http://schemas.openxmlformats.org/officeDocument/2006/relationships/slide" Target="/ppt/slides/slide4.xml" Id="Rac4316f0f1a141c2" /><Relationship Type="http://schemas.openxmlformats.org/officeDocument/2006/relationships/slide" Target="/ppt/slides/slide5.xml" Id="Rcf9fe09fbcc24610" /><Relationship Type="http://schemas.openxmlformats.org/officeDocument/2006/relationships/slide" Target="/ppt/slides/slide6.xml" Id="Rb0fbb08d32674238" /><Relationship Type="http://schemas.openxmlformats.org/officeDocument/2006/relationships/slide" Target="/ppt/slides/slide7.xml" Id="R17219ec44a91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f073fd58e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85b167b0451d" /><Relationship Type="http://schemas.openxmlformats.org/officeDocument/2006/relationships/theme" Target="/ppt/slideMasters/theme/theme1.xml" Id="R36584d99a558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885b167b0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c1282748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ca049a05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0bce3e95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b9544b9a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0b0ab594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0601cef5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a5b13529f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INSTALLASJON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54 092 511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−2 277 214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−1 667 498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13 672 777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27 994 556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SVERRE THOMAS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KJARTAN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NIKOLAISEN ARTHUR LUDVIK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EILERTSEN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TEIGEN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elektroi@elektroinst.no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966 101 253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INSTALLASJON AS</a:t>
            </a:r>
          </a:p>
        </p:txBody>
      </p:sp>
    </p:spTree>
  </p:cSld>
  <p:clrMapOvr>
    <a:masterClrMapping xmlns:a="http://schemas.openxmlformats.org/drawingml/2006/main"/>
  </p:clrMapOvr>
</p:sld>
</file>