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ec516fab4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912f384444c5d"/>
  </p:sldMasterIdLst>
  <p:sldIdLst>
    <p:sldId xmlns:r="http://schemas.openxmlformats.org/officeDocument/2006/relationships" id="256" r:id="R055e4486891348ba"/>
    <p:sldId xmlns:r="http://schemas.openxmlformats.org/officeDocument/2006/relationships" id="257" r:id="R95313189d24b4fc4"/>
    <p:sldId xmlns:r="http://schemas.openxmlformats.org/officeDocument/2006/relationships" id="258" r:id="R1a55c23ee868477f"/>
    <p:sldId xmlns:r="http://schemas.openxmlformats.org/officeDocument/2006/relationships" id="259" r:id="R9a2280084dc242d7"/>
    <p:sldId xmlns:r="http://schemas.openxmlformats.org/officeDocument/2006/relationships" id="260" r:id="Ra2f207ba3b9647b8"/>
    <p:sldId xmlns:r="http://schemas.openxmlformats.org/officeDocument/2006/relationships" id="261" r:id="Rb63bed369c6a4dcd"/>
    <p:sldId xmlns:r="http://schemas.openxmlformats.org/officeDocument/2006/relationships" id="262" r:id="R4d7970eca943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912f384444c5d" /><Relationship Type="http://schemas.openxmlformats.org/officeDocument/2006/relationships/slide" Target="/ppt/slides/slide1.xml" Id="R055e4486891348ba" /><Relationship Type="http://schemas.openxmlformats.org/officeDocument/2006/relationships/slide" Target="/ppt/slides/slide2.xml" Id="R95313189d24b4fc4" /><Relationship Type="http://schemas.openxmlformats.org/officeDocument/2006/relationships/slide" Target="/ppt/slides/slide3.xml" Id="R1a55c23ee868477f" /><Relationship Type="http://schemas.openxmlformats.org/officeDocument/2006/relationships/slide" Target="/ppt/slides/slide4.xml" Id="R9a2280084dc242d7" /><Relationship Type="http://schemas.openxmlformats.org/officeDocument/2006/relationships/slide" Target="/ppt/slides/slide5.xml" Id="Ra2f207ba3b9647b8" /><Relationship Type="http://schemas.openxmlformats.org/officeDocument/2006/relationships/slide" Target="/ppt/slides/slide6.xml" Id="Rb63bed369c6a4dcd" /><Relationship Type="http://schemas.openxmlformats.org/officeDocument/2006/relationships/slide" Target="/ppt/slides/slide7.xml" Id="R4d7970eca943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d53f82bc5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a49473a7b4bdd" /><Relationship Type="http://schemas.openxmlformats.org/officeDocument/2006/relationships/theme" Target="/ppt/slideMasters/theme/theme1.xml" Id="R10628304936d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a49473a7b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c53521d3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803c7c1f9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3fcf39ac8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71e58c6f7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120c8453e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99317841e44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01804e654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ANSNES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ANSNES ENTREPRENØR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135 893 000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11 686 000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52 630 000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ANSNES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Vakås vei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firmapost@ansnes.no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ANSNES ENTREPRENØR AS</a:t>
            </a:r>
          </a:p>
        </p:txBody>
      </p:sp>
    </p:spTree>
  </p:cSld>
  <p:clrMapOvr>
    <a:masterClrMapping xmlns:a="http://schemas.openxmlformats.org/drawingml/2006/main"/>
  </p:clrMapOvr>
</p:sld>
</file>