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1f60f7622444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99e792c454f0d"/>
  </p:sldMasterIdLst>
  <p:sldIdLst>
    <p:sldId xmlns:r="http://schemas.openxmlformats.org/officeDocument/2006/relationships" id="256" r:id="R1be1cb270eb64715"/>
    <p:sldId xmlns:r="http://schemas.openxmlformats.org/officeDocument/2006/relationships" id="257" r:id="R546bb6fdf1674624"/>
    <p:sldId xmlns:r="http://schemas.openxmlformats.org/officeDocument/2006/relationships" id="258" r:id="Rea245286f0ee48b4"/>
    <p:sldId xmlns:r="http://schemas.openxmlformats.org/officeDocument/2006/relationships" id="259" r:id="Rf622d3a7e4c04e9a"/>
    <p:sldId xmlns:r="http://schemas.openxmlformats.org/officeDocument/2006/relationships" id="260" r:id="R5d26bfe909d94e19"/>
    <p:sldId xmlns:r="http://schemas.openxmlformats.org/officeDocument/2006/relationships" id="261" r:id="R13dcc96212c142b2"/>
    <p:sldId xmlns:r="http://schemas.openxmlformats.org/officeDocument/2006/relationships" id="262" r:id="Rf0675ed928de41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99e792c454f0d" /><Relationship Type="http://schemas.openxmlformats.org/officeDocument/2006/relationships/slide" Target="/ppt/slides/slide1.xml" Id="R1be1cb270eb64715" /><Relationship Type="http://schemas.openxmlformats.org/officeDocument/2006/relationships/slide" Target="/ppt/slides/slide2.xml" Id="R546bb6fdf1674624" /><Relationship Type="http://schemas.openxmlformats.org/officeDocument/2006/relationships/slide" Target="/ppt/slides/slide3.xml" Id="Rea245286f0ee48b4" /><Relationship Type="http://schemas.openxmlformats.org/officeDocument/2006/relationships/slide" Target="/ppt/slides/slide4.xml" Id="Rf622d3a7e4c04e9a" /><Relationship Type="http://schemas.openxmlformats.org/officeDocument/2006/relationships/slide" Target="/ppt/slides/slide5.xml" Id="R5d26bfe909d94e19" /><Relationship Type="http://schemas.openxmlformats.org/officeDocument/2006/relationships/slide" Target="/ppt/slides/slide6.xml" Id="R13dcc96212c142b2" /><Relationship Type="http://schemas.openxmlformats.org/officeDocument/2006/relationships/slide" Target="/ppt/slides/slide7.xml" Id="Rf0675ed928de41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fe9bf76cf4b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37d7127ce4d2c" /><Relationship Type="http://schemas.openxmlformats.org/officeDocument/2006/relationships/theme" Target="/ppt/slideMasters/theme/theme1.xml" Id="R1adb4d59e1b341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337d7127ce4d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9a9ee79e24c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76720f6ba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2eb07bde842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e85dbbe3e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27798c01042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2a4b52d9e42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c8df7a56f4b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 &amp; REGNSKAP AS ble etablert [år] og holder til i Torp.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1 027 709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552 475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ROBIN AKERHOLDT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1657 Torp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34 74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966 163 313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 &amp; REGNSKAP AS</a:t>
            </a:r>
          </a:p>
        </p:txBody>
      </p:sp>
    </p:spTree>
  </p:cSld>
  <p:clrMapOvr>
    <a:masterClrMapping xmlns:a="http://schemas.openxmlformats.org/drawingml/2006/main"/>
  </p:clrMapOvr>
</p:sld>
</file>