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e8721ee7f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e5a9f600245b4"/>
  </p:sldMasterIdLst>
  <p:sldIdLst>
    <p:sldId xmlns:r="http://schemas.openxmlformats.org/officeDocument/2006/relationships" id="256" r:id="R8fc1f9e19ec0441d"/>
    <p:sldId xmlns:r="http://schemas.openxmlformats.org/officeDocument/2006/relationships" id="257" r:id="R7148ef9a2eff4881"/>
    <p:sldId xmlns:r="http://schemas.openxmlformats.org/officeDocument/2006/relationships" id="258" r:id="Rb72e07cbf3c14780"/>
    <p:sldId xmlns:r="http://schemas.openxmlformats.org/officeDocument/2006/relationships" id="259" r:id="R5029b265fa0c413e"/>
    <p:sldId xmlns:r="http://schemas.openxmlformats.org/officeDocument/2006/relationships" id="260" r:id="R7966602cce3f4ae7"/>
    <p:sldId xmlns:r="http://schemas.openxmlformats.org/officeDocument/2006/relationships" id="261" r:id="R196d0229d89b4725"/>
    <p:sldId xmlns:r="http://schemas.openxmlformats.org/officeDocument/2006/relationships" id="262" r:id="R0bdcdff234a7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e5a9f600245b4" /><Relationship Type="http://schemas.openxmlformats.org/officeDocument/2006/relationships/slide" Target="/ppt/slides/slide1.xml" Id="R8fc1f9e19ec0441d" /><Relationship Type="http://schemas.openxmlformats.org/officeDocument/2006/relationships/slide" Target="/ppt/slides/slide2.xml" Id="R7148ef9a2eff4881" /><Relationship Type="http://schemas.openxmlformats.org/officeDocument/2006/relationships/slide" Target="/ppt/slides/slide3.xml" Id="Rb72e07cbf3c14780" /><Relationship Type="http://schemas.openxmlformats.org/officeDocument/2006/relationships/slide" Target="/ppt/slides/slide4.xml" Id="R5029b265fa0c413e" /><Relationship Type="http://schemas.openxmlformats.org/officeDocument/2006/relationships/slide" Target="/ppt/slides/slide5.xml" Id="R7966602cce3f4ae7" /><Relationship Type="http://schemas.openxmlformats.org/officeDocument/2006/relationships/slide" Target="/ppt/slides/slide6.xml" Id="R196d0229d89b4725" /><Relationship Type="http://schemas.openxmlformats.org/officeDocument/2006/relationships/slide" Target="/ppt/slides/slide7.xml" Id="R0bdcdff234a7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3948f9cad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e346c4d664a88" /><Relationship Type="http://schemas.openxmlformats.org/officeDocument/2006/relationships/theme" Target="/ppt/slideMasters/theme/theme1.xml" Id="R575365ffe91a43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e346c4d66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b6da04f354e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35955c9f4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d2f47c51c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f6a3442ab48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538d34a3c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031a88dc3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05cf77dab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ARBO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ARBO ENTREPRENØR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32 227 646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−10 880 495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−14 658 401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−6 609 100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42 609 978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 INVEST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GRØSTAD NILS HARALD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Sundlandveien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23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firmapost@arbo.as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www.arbo.as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966 177 810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ARBO ENTREPRENØR AS</a:t>
            </a:r>
          </a:p>
        </p:txBody>
      </p:sp>
    </p:spTree>
  </p:cSld>
  <p:clrMapOvr>
    <a:masterClrMapping xmlns:a="http://schemas.openxmlformats.org/drawingml/2006/main"/>
  </p:clrMapOvr>
</p:sld>
</file>