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29f103b2d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b11a695444335"/>
  </p:sldMasterIdLst>
  <p:sldIdLst>
    <p:sldId xmlns:r="http://schemas.openxmlformats.org/officeDocument/2006/relationships" id="256" r:id="R325b3b94b8184f01"/>
    <p:sldId xmlns:r="http://schemas.openxmlformats.org/officeDocument/2006/relationships" id="257" r:id="Rb96ed0e5f8a243a7"/>
    <p:sldId xmlns:r="http://schemas.openxmlformats.org/officeDocument/2006/relationships" id="258" r:id="R7e91599f03fa4d3b"/>
    <p:sldId xmlns:r="http://schemas.openxmlformats.org/officeDocument/2006/relationships" id="259" r:id="R300216a7eb6f4b15"/>
    <p:sldId xmlns:r="http://schemas.openxmlformats.org/officeDocument/2006/relationships" id="260" r:id="Read2e6fdce5d4cd4"/>
    <p:sldId xmlns:r="http://schemas.openxmlformats.org/officeDocument/2006/relationships" id="261" r:id="Rfaa9dcefc5bd4c0d"/>
    <p:sldId xmlns:r="http://schemas.openxmlformats.org/officeDocument/2006/relationships" id="262" r:id="Ra2117c4f9534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b11a695444335" /><Relationship Type="http://schemas.openxmlformats.org/officeDocument/2006/relationships/slide" Target="/ppt/slides/slide1.xml" Id="R325b3b94b8184f01" /><Relationship Type="http://schemas.openxmlformats.org/officeDocument/2006/relationships/slide" Target="/ppt/slides/slide2.xml" Id="Rb96ed0e5f8a243a7" /><Relationship Type="http://schemas.openxmlformats.org/officeDocument/2006/relationships/slide" Target="/ppt/slides/slide3.xml" Id="R7e91599f03fa4d3b" /><Relationship Type="http://schemas.openxmlformats.org/officeDocument/2006/relationships/slide" Target="/ppt/slides/slide4.xml" Id="R300216a7eb6f4b15" /><Relationship Type="http://schemas.openxmlformats.org/officeDocument/2006/relationships/slide" Target="/ppt/slides/slide5.xml" Id="Read2e6fdce5d4cd4" /><Relationship Type="http://schemas.openxmlformats.org/officeDocument/2006/relationships/slide" Target="/ppt/slides/slide6.xml" Id="Rfaa9dcefc5bd4c0d" /><Relationship Type="http://schemas.openxmlformats.org/officeDocument/2006/relationships/slide" Target="/ppt/slides/slide7.xml" Id="Ra2117c4f9534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375cfef95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d5269c7614bc4" /><Relationship Type="http://schemas.openxmlformats.org/officeDocument/2006/relationships/theme" Target="/ppt/slideMasters/theme/theme1.xml" Id="Re160deade63d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d5269c761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0b43dd9b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8c5c9d3f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d8d6a513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018f2ed6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87c279bf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63fed03e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16b55f04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HANSEN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HANSEN ELEKTRO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63 676 230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−3 028 601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17 518 421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33 116 015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KJETIL TENNEBEKK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KTH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TURID TENNEBEKK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JAN OVE DE FINE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40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firmapost@kjell-hansen.no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HANSEN ELEKTRO AS</a:t>
            </a:r>
          </a:p>
        </p:txBody>
      </p:sp>
    </p:spTree>
  </p:cSld>
  <p:clrMapOvr>
    <a:masterClrMapping xmlns:a="http://schemas.openxmlformats.org/drawingml/2006/main"/>
  </p:clrMapOvr>
</p:sld>
</file>