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721e9d28d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58cbdeff14f40"/>
  </p:sldMasterIdLst>
  <p:sldIdLst>
    <p:sldId xmlns:r="http://schemas.openxmlformats.org/officeDocument/2006/relationships" id="256" r:id="Rdb5553c86efe4b7a"/>
    <p:sldId xmlns:r="http://schemas.openxmlformats.org/officeDocument/2006/relationships" id="257" r:id="Rb906c7fd89424055"/>
    <p:sldId xmlns:r="http://schemas.openxmlformats.org/officeDocument/2006/relationships" id="258" r:id="R229b6416046a4552"/>
    <p:sldId xmlns:r="http://schemas.openxmlformats.org/officeDocument/2006/relationships" id="259" r:id="R008d8ec8717346fa"/>
    <p:sldId xmlns:r="http://schemas.openxmlformats.org/officeDocument/2006/relationships" id="260" r:id="R0b86b2e04d874d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58cbdeff14f40" /><Relationship Type="http://schemas.openxmlformats.org/officeDocument/2006/relationships/slide" Target="/ppt/slides/slide1.xml" Id="Rdb5553c86efe4b7a" /><Relationship Type="http://schemas.openxmlformats.org/officeDocument/2006/relationships/slide" Target="/ppt/slides/slide2.xml" Id="Rb906c7fd89424055" /><Relationship Type="http://schemas.openxmlformats.org/officeDocument/2006/relationships/slide" Target="/ppt/slides/slide3.xml" Id="R229b6416046a4552" /><Relationship Type="http://schemas.openxmlformats.org/officeDocument/2006/relationships/slide" Target="/ppt/slides/slide4.xml" Id="R008d8ec8717346fa" /><Relationship Type="http://schemas.openxmlformats.org/officeDocument/2006/relationships/slide" Target="/ppt/slides/slide5.xml" Id="R0b86b2e04d874d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366b1ea3f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bddca21448d8" /><Relationship Type="http://schemas.openxmlformats.org/officeDocument/2006/relationships/theme" Target="/ppt/slideMasters/theme/theme1.xml" Id="R11c0551e31ea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cbddca214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334e21a76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e068714fa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2d10b181e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6a8b0048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b6a78a37a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OLE PETER BERGER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OLE PETER BERGER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OLE PETER BERGER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OLE PETER BERGER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OLE PETER BERGER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OLE PETER BERGER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Gruvskrabben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olepeterb@outlook.com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966 248 211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OLE PETER BERGER</a:t>
            </a:r>
          </a:p>
        </p:txBody>
      </p:sp>
    </p:spTree>
  </p:cSld>
  <p:clrMapOvr>
    <a:masterClrMapping xmlns:a="http://schemas.openxmlformats.org/drawingml/2006/main"/>
  </p:clrMapOvr>
</p:sld>
</file>