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9199e4f99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eb84cbef6e4714"/>
  </p:sldMasterIdLst>
  <p:sldIdLst>
    <p:sldId xmlns:r="http://schemas.openxmlformats.org/officeDocument/2006/relationships" id="256" r:id="R4d0c5666c5d947b6"/>
    <p:sldId xmlns:r="http://schemas.openxmlformats.org/officeDocument/2006/relationships" id="257" r:id="Ree67beabd95d4c75"/>
    <p:sldId xmlns:r="http://schemas.openxmlformats.org/officeDocument/2006/relationships" id="258" r:id="Rdb4af33bf64e4d9d"/>
    <p:sldId xmlns:r="http://schemas.openxmlformats.org/officeDocument/2006/relationships" id="259" r:id="R709ce6ab043a47f0"/>
    <p:sldId xmlns:r="http://schemas.openxmlformats.org/officeDocument/2006/relationships" id="260" r:id="R08fda246d50441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b84cbef6e4714" /><Relationship Type="http://schemas.openxmlformats.org/officeDocument/2006/relationships/slide" Target="/ppt/slides/slide1.xml" Id="R4d0c5666c5d947b6" /><Relationship Type="http://schemas.openxmlformats.org/officeDocument/2006/relationships/slide" Target="/ppt/slides/slide2.xml" Id="Ree67beabd95d4c75" /><Relationship Type="http://schemas.openxmlformats.org/officeDocument/2006/relationships/slide" Target="/ppt/slides/slide3.xml" Id="Rdb4af33bf64e4d9d" /><Relationship Type="http://schemas.openxmlformats.org/officeDocument/2006/relationships/slide" Target="/ppt/slides/slide4.xml" Id="R709ce6ab043a47f0" /><Relationship Type="http://schemas.openxmlformats.org/officeDocument/2006/relationships/slide" Target="/ppt/slides/slide5.xml" Id="R08fda246d50441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479675521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b7dd3d7674a67" /><Relationship Type="http://schemas.openxmlformats.org/officeDocument/2006/relationships/theme" Target="/ppt/slideMasters/theme/theme1.xml" Id="Rb7d7e0b0efa7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db7dd3d7674a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cf790664641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c9272d355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7d886a4b941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1b4482d224a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f5660a513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FONDSPARTNER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FONDSPARTNER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FONDSPARTNER ASA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FONDSPARTNER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FONDSPARTNER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FONDSPARTNER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966 262 478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FONDSPARTNER ASA</a:t>
            </a:r>
          </a:p>
        </p:txBody>
      </p:sp>
    </p:spTree>
  </p:cSld>
  <p:clrMapOvr>
    <a:masterClrMapping xmlns:a="http://schemas.openxmlformats.org/drawingml/2006/main"/>
  </p:clrMapOvr>
</p:sld>
</file>