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7a894fc7a04c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ad50a1f6eb4c78"/>
  </p:sldMasterIdLst>
  <p:sldIdLst>
    <p:sldId xmlns:r="http://schemas.openxmlformats.org/officeDocument/2006/relationships" id="256" r:id="R56afb9241a1d4a55"/>
    <p:sldId xmlns:r="http://schemas.openxmlformats.org/officeDocument/2006/relationships" id="257" r:id="Radf1ef4190804fe3"/>
    <p:sldId xmlns:r="http://schemas.openxmlformats.org/officeDocument/2006/relationships" id="258" r:id="R0ee04526f7de43b3"/>
    <p:sldId xmlns:r="http://schemas.openxmlformats.org/officeDocument/2006/relationships" id="259" r:id="R058e3f0d0144480d"/>
    <p:sldId xmlns:r="http://schemas.openxmlformats.org/officeDocument/2006/relationships" id="260" r:id="R7d1bc09b40294e90"/>
    <p:sldId xmlns:r="http://schemas.openxmlformats.org/officeDocument/2006/relationships" id="261" r:id="R2b6a354b9841437b"/>
    <p:sldId xmlns:r="http://schemas.openxmlformats.org/officeDocument/2006/relationships" id="262" r:id="Rfc5c6d87022847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d50a1f6eb4c78" /><Relationship Type="http://schemas.openxmlformats.org/officeDocument/2006/relationships/slide" Target="/ppt/slides/slide1.xml" Id="R56afb9241a1d4a55" /><Relationship Type="http://schemas.openxmlformats.org/officeDocument/2006/relationships/slide" Target="/ppt/slides/slide2.xml" Id="Radf1ef4190804fe3" /><Relationship Type="http://schemas.openxmlformats.org/officeDocument/2006/relationships/slide" Target="/ppt/slides/slide3.xml" Id="R0ee04526f7de43b3" /><Relationship Type="http://schemas.openxmlformats.org/officeDocument/2006/relationships/slide" Target="/ppt/slides/slide4.xml" Id="R058e3f0d0144480d" /><Relationship Type="http://schemas.openxmlformats.org/officeDocument/2006/relationships/slide" Target="/ppt/slides/slide5.xml" Id="R7d1bc09b40294e90" /><Relationship Type="http://schemas.openxmlformats.org/officeDocument/2006/relationships/slide" Target="/ppt/slides/slide6.xml" Id="R2b6a354b9841437b" /><Relationship Type="http://schemas.openxmlformats.org/officeDocument/2006/relationships/slide" Target="/ppt/slides/slide7.xml" Id="Rfc5c6d87022847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8a48956a74d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0b1b233b34d8c" /><Relationship Type="http://schemas.openxmlformats.org/officeDocument/2006/relationships/theme" Target="/ppt/slideMasters/theme/theme1.xml" Id="Rf664c927299d4e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00b1b233b34d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06bfb2e1c4c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c86a5596c42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5848ba58745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12fd0ae5a43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b4b22686548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689f634534a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0273b66b940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 ERIK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ERIK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ERIK HAGEN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ERIK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ERIK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ERIK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74 137 102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927 502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1 802 291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13 287 291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66 546 970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ERIK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OG VIE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ERIK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Skarsmyrvegen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post@oehagen.no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966 265 949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ERIK HAGEN AS</a:t>
            </a:r>
          </a:p>
        </p:txBody>
      </p:sp>
    </p:spTree>
  </p:cSld>
  <p:clrMapOvr>
    <a:masterClrMapping xmlns:a="http://schemas.openxmlformats.org/drawingml/2006/main"/>
  </p:clrMapOvr>
</p:sld>
</file>