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9c49b6a91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88378a8504f49"/>
  </p:sldMasterIdLst>
  <p:sldIdLst>
    <p:sldId xmlns:r="http://schemas.openxmlformats.org/officeDocument/2006/relationships" id="256" r:id="Ra847c1749e9a486f"/>
    <p:sldId xmlns:r="http://schemas.openxmlformats.org/officeDocument/2006/relationships" id="257" r:id="R8c25e81597844a67"/>
    <p:sldId xmlns:r="http://schemas.openxmlformats.org/officeDocument/2006/relationships" id="258" r:id="R49d58aea64a34bab"/>
    <p:sldId xmlns:r="http://schemas.openxmlformats.org/officeDocument/2006/relationships" id="259" r:id="R0e1a031063f74a94"/>
    <p:sldId xmlns:r="http://schemas.openxmlformats.org/officeDocument/2006/relationships" id="260" r:id="R0abe8551241f481b"/>
    <p:sldId xmlns:r="http://schemas.openxmlformats.org/officeDocument/2006/relationships" id="261" r:id="R13971722afd547ff"/>
    <p:sldId xmlns:r="http://schemas.openxmlformats.org/officeDocument/2006/relationships" id="262" r:id="Rf775d38eba3b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88378a8504f49" /><Relationship Type="http://schemas.openxmlformats.org/officeDocument/2006/relationships/slide" Target="/ppt/slides/slide1.xml" Id="Ra847c1749e9a486f" /><Relationship Type="http://schemas.openxmlformats.org/officeDocument/2006/relationships/slide" Target="/ppt/slides/slide2.xml" Id="R8c25e81597844a67" /><Relationship Type="http://schemas.openxmlformats.org/officeDocument/2006/relationships/slide" Target="/ppt/slides/slide3.xml" Id="R49d58aea64a34bab" /><Relationship Type="http://schemas.openxmlformats.org/officeDocument/2006/relationships/slide" Target="/ppt/slides/slide4.xml" Id="R0e1a031063f74a94" /><Relationship Type="http://schemas.openxmlformats.org/officeDocument/2006/relationships/slide" Target="/ppt/slides/slide5.xml" Id="R0abe8551241f481b" /><Relationship Type="http://schemas.openxmlformats.org/officeDocument/2006/relationships/slide" Target="/ppt/slides/slide6.xml" Id="R13971722afd547ff" /><Relationship Type="http://schemas.openxmlformats.org/officeDocument/2006/relationships/slide" Target="/ppt/slides/slide7.xml" Id="Rf775d38eba3b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636675228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6173f973d4b86" /><Relationship Type="http://schemas.openxmlformats.org/officeDocument/2006/relationships/theme" Target="/ppt/slideMasters/theme/theme1.xml" Id="R31e9a8a875684e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6173f973d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60830498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8badaa3b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48232cdd5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be58ef6bf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179f2429e48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7be3c9b8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8e52bcb10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ELEKTRISKE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40 858 762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6 170 241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18 093 666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grunde@krageroelektriske.no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966 284 420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ELEKTRISKE AS</a:t>
            </a:r>
          </a:p>
        </p:txBody>
      </p:sp>
    </p:spTree>
  </p:cSld>
  <p:clrMapOvr>
    <a:masterClrMapping xmlns:a="http://schemas.openxmlformats.org/drawingml/2006/main"/>
  </p:clrMapOvr>
</p:sld>
</file>