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945c8678d49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fc7315afa442e"/>
  </p:sldMasterIdLst>
  <p:sldIdLst>
    <p:sldId xmlns:r="http://schemas.openxmlformats.org/officeDocument/2006/relationships" id="256" r:id="R8ef999a8d93743b3"/>
    <p:sldId xmlns:r="http://schemas.openxmlformats.org/officeDocument/2006/relationships" id="257" r:id="Ra30a8c2610be427a"/>
    <p:sldId xmlns:r="http://schemas.openxmlformats.org/officeDocument/2006/relationships" id="258" r:id="R1a785c2812c74e9b"/>
    <p:sldId xmlns:r="http://schemas.openxmlformats.org/officeDocument/2006/relationships" id="259" r:id="R1be912f2d4664a7d"/>
    <p:sldId xmlns:r="http://schemas.openxmlformats.org/officeDocument/2006/relationships" id="260" r:id="R09b71a8068954aa5"/>
    <p:sldId xmlns:r="http://schemas.openxmlformats.org/officeDocument/2006/relationships" id="261" r:id="Rcddfa587fd7c4169"/>
    <p:sldId xmlns:r="http://schemas.openxmlformats.org/officeDocument/2006/relationships" id="262" r:id="Rf7fa7ecff3bb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fc7315afa442e" /><Relationship Type="http://schemas.openxmlformats.org/officeDocument/2006/relationships/slide" Target="/ppt/slides/slide1.xml" Id="R8ef999a8d93743b3" /><Relationship Type="http://schemas.openxmlformats.org/officeDocument/2006/relationships/slide" Target="/ppt/slides/slide2.xml" Id="Ra30a8c2610be427a" /><Relationship Type="http://schemas.openxmlformats.org/officeDocument/2006/relationships/slide" Target="/ppt/slides/slide3.xml" Id="R1a785c2812c74e9b" /><Relationship Type="http://schemas.openxmlformats.org/officeDocument/2006/relationships/slide" Target="/ppt/slides/slide4.xml" Id="R1be912f2d4664a7d" /><Relationship Type="http://schemas.openxmlformats.org/officeDocument/2006/relationships/slide" Target="/ppt/slides/slide5.xml" Id="R09b71a8068954aa5" /><Relationship Type="http://schemas.openxmlformats.org/officeDocument/2006/relationships/slide" Target="/ppt/slides/slide6.xml" Id="Rcddfa587fd7c4169" /><Relationship Type="http://schemas.openxmlformats.org/officeDocument/2006/relationships/slide" Target="/ppt/slides/slide7.xml" Id="Rf7fa7ecff3bb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d3e967811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1f2ae7c3425b" /><Relationship Type="http://schemas.openxmlformats.org/officeDocument/2006/relationships/theme" Target="/ppt/slideMasters/theme/theme1.xml" Id="R71137b5575374d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31f2ae7c342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ed168780c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ffa08d21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8a471193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e4065df13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16435cc27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21a146993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a011ec73d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ELEKTROLAND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ELEKTROLAND NORGE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7 457 180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55 253 259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57 292 790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MIKAL GRAN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Gullvegen 602B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966 307 536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ELEKTROLAND NORGE AS</a:t>
            </a:r>
          </a:p>
        </p:txBody>
      </p:sp>
    </p:spTree>
  </p:cSld>
  <p:clrMapOvr>
    <a:masterClrMapping xmlns:a="http://schemas.openxmlformats.org/drawingml/2006/main"/>
  </p:clrMapOvr>
</p:sld>
</file>