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4c0f23d53d42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3f32c4e2324560"/>
  </p:sldMasterIdLst>
  <p:sldIdLst>
    <p:sldId xmlns:r="http://schemas.openxmlformats.org/officeDocument/2006/relationships" id="256" r:id="R482c3929bea244c0"/>
    <p:sldId xmlns:r="http://schemas.openxmlformats.org/officeDocument/2006/relationships" id="257" r:id="Rb8a731f01c564892"/>
    <p:sldId xmlns:r="http://schemas.openxmlformats.org/officeDocument/2006/relationships" id="258" r:id="Rbd91f956bea043e9"/>
    <p:sldId xmlns:r="http://schemas.openxmlformats.org/officeDocument/2006/relationships" id="259" r:id="R2dbf9c25ef8f4aeb"/>
    <p:sldId xmlns:r="http://schemas.openxmlformats.org/officeDocument/2006/relationships" id="260" r:id="Re18f8c80e9e54e8c"/>
    <p:sldId xmlns:r="http://schemas.openxmlformats.org/officeDocument/2006/relationships" id="261" r:id="Rb8bebd22f3734bc9"/>
    <p:sldId xmlns:r="http://schemas.openxmlformats.org/officeDocument/2006/relationships" id="262" r:id="R1608f6c3dd4844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3f32c4e2324560" /><Relationship Type="http://schemas.openxmlformats.org/officeDocument/2006/relationships/slide" Target="/ppt/slides/slide1.xml" Id="R482c3929bea244c0" /><Relationship Type="http://schemas.openxmlformats.org/officeDocument/2006/relationships/slide" Target="/ppt/slides/slide2.xml" Id="Rb8a731f01c564892" /><Relationship Type="http://schemas.openxmlformats.org/officeDocument/2006/relationships/slide" Target="/ppt/slides/slide3.xml" Id="Rbd91f956bea043e9" /><Relationship Type="http://schemas.openxmlformats.org/officeDocument/2006/relationships/slide" Target="/ppt/slides/slide4.xml" Id="R2dbf9c25ef8f4aeb" /><Relationship Type="http://schemas.openxmlformats.org/officeDocument/2006/relationships/slide" Target="/ppt/slides/slide5.xml" Id="Re18f8c80e9e54e8c" /><Relationship Type="http://schemas.openxmlformats.org/officeDocument/2006/relationships/slide" Target="/ppt/slides/slide6.xml" Id="Rb8bebd22f3734bc9" /><Relationship Type="http://schemas.openxmlformats.org/officeDocument/2006/relationships/slide" Target="/ppt/slides/slide7.xml" Id="R1608f6c3dd4844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3c6d288a9e40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f308aa8904816" /><Relationship Type="http://schemas.openxmlformats.org/officeDocument/2006/relationships/theme" Target="/ppt/slideMasters/theme/theme1.xml" Id="R62119c40b36f4d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6f308aa89048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1c851407ea47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cc26c73db4a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d2aaa58374b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4c5f8e21c46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850a67954647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5bc1702db4b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9c269cd9c48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STAVANGER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STAVANGER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STAVANGER FORVALTNING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STAVANGER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STAVANGER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STAVANGER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−13 113 120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184 452 045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1 402 543 410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1 529 851 717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STAVANGER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MÅNEBAKKEN AS  –  26,8 %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PERTINAX AS  –  18,7 %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SOPHIES VERDEN AS  –  18,5 %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AXELERATION AS  –  17,9 %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KRISTIANS AND AS  –  17,0 %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STAVANGER FORVALTNING AS  –  0,8 %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STAVANGER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Domkirkeplassen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51891230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966 318 740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STAVANGER FORVALTNING AS</a:t>
            </a:r>
          </a:p>
        </p:txBody>
      </p:sp>
    </p:spTree>
  </p:cSld>
  <p:clrMapOvr>
    <a:masterClrMapping xmlns:a="http://schemas.openxmlformats.org/drawingml/2006/main"/>
  </p:clrMapOvr>
</p:sld>
</file>