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344f797b624c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9bc9d54da48f7"/>
  </p:sldMasterIdLst>
  <p:sldIdLst>
    <p:sldId xmlns:r="http://schemas.openxmlformats.org/officeDocument/2006/relationships" id="256" r:id="R124baa132a184221"/>
    <p:sldId xmlns:r="http://schemas.openxmlformats.org/officeDocument/2006/relationships" id="257" r:id="R6baa918ff4994708"/>
    <p:sldId xmlns:r="http://schemas.openxmlformats.org/officeDocument/2006/relationships" id="258" r:id="R717ead59ef7d494f"/>
    <p:sldId xmlns:r="http://schemas.openxmlformats.org/officeDocument/2006/relationships" id="259" r:id="R361fa4d4921142f2"/>
    <p:sldId xmlns:r="http://schemas.openxmlformats.org/officeDocument/2006/relationships" id="260" r:id="R9862df9cca6b443c"/>
    <p:sldId xmlns:r="http://schemas.openxmlformats.org/officeDocument/2006/relationships" id="261" r:id="Rc7de39d3132a4278"/>
    <p:sldId xmlns:r="http://schemas.openxmlformats.org/officeDocument/2006/relationships" id="262" r:id="R2d3f75cc4de244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9bc9d54da48f7" /><Relationship Type="http://schemas.openxmlformats.org/officeDocument/2006/relationships/slide" Target="/ppt/slides/slide1.xml" Id="R124baa132a184221" /><Relationship Type="http://schemas.openxmlformats.org/officeDocument/2006/relationships/slide" Target="/ppt/slides/slide2.xml" Id="R6baa918ff4994708" /><Relationship Type="http://schemas.openxmlformats.org/officeDocument/2006/relationships/slide" Target="/ppt/slides/slide3.xml" Id="R717ead59ef7d494f" /><Relationship Type="http://schemas.openxmlformats.org/officeDocument/2006/relationships/slide" Target="/ppt/slides/slide4.xml" Id="R361fa4d4921142f2" /><Relationship Type="http://schemas.openxmlformats.org/officeDocument/2006/relationships/slide" Target="/ppt/slides/slide5.xml" Id="R9862df9cca6b443c" /><Relationship Type="http://schemas.openxmlformats.org/officeDocument/2006/relationships/slide" Target="/ppt/slides/slide6.xml" Id="Rc7de39d3132a4278" /><Relationship Type="http://schemas.openxmlformats.org/officeDocument/2006/relationships/slide" Target="/ppt/slides/slide7.xml" Id="R2d3f75cc4de244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dae922906344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d94ce3774b78" /><Relationship Type="http://schemas.openxmlformats.org/officeDocument/2006/relationships/theme" Target="/ppt/slideMasters/theme/theme1.xml" Id="R1282bece0b3a44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85d94ce3774b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e11b5c867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1f68e0e9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e89445d1e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f6a471ff4a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7b5d48aa44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f12bc90af41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20affe8bd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KLIMAPRO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KLIMAPRO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KLIMAPRO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KLIMAPRO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KLIMAPRO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KLIMAPRO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10 040 338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−1 722 833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−1 668 587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4 301 879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KLIMAPRO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SKALMERA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KLIMAPRO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21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firmapost@smoe.no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966 376 368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KLIMAPRO AS</a:t>
            </a:r>
          </a:p>
        </p:txBody>
      </p:sp>
    </p:spTree>
  </p:cSld>
  <p:clrMapOvr>
    <a:masterClrMapping xmlns:a="http://schemas.openxmlformats.org/drawingml/2006/main"/>
  </p:clrMapOvr>
</p:sld>
</file>