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84d344cb1841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52156188af490f"/>
  </p:sldMasterIdLst>
  <p:sldIdLst>
    <p:sldId xmlns:r="http://schemas.openxmlformats.org/officeDocument/2006/relationships" id="256" r:id="R60bc46c665584bce"/>
    <p:sldId xmlns:r="http://schemas.openxmlformats.org/officeDocument/2006/relationships" id="257" r:id="R15d3429e8c464841"/>
    <p:sldId xmlns:r="http://schemas.openxmlformats.org/officeDocument/2006/relationships" id="258" r:id="R80c396f1b0d14136"/>
    <p:sldId xmlns:r="http://schemas.openxmlformats.org/officeDocument/2006/relationships" id="259" r:id="R537aa03d398c4f36"/>
    <p:sldId xmlns:r="http://schemas.openxmlformats.org/officeDocument/2006/relationships" id="260" r:id="R75f652d1ccb742cd"/>
    <p:sldId xmlns:r="http://schemas.openxmlformats.org/officeDocument/2006/relationships" id="261" r:id="R055ad8f3ca0247c6"/>
    <p:sldId xmlns:r="http://schemas.openxmlformats.org/officeDocument/2006/relationships" id="262" r:id="Rb9bd090e6f764a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52156188af490f" /><Relationship Type="http://schemas.openxmlformats.org/officeDocument/2006/relationships/slide" Target="/ppt/slides/slide1.xml" Id="R60bc46c665584bce" /><Relationship Type="http://schemas.openxmlformats.org/officeDocument/2006/relationships/slide" Target="/ppt/slides/slide2.xml" Id="R15d3429e8c464841" /><Relationship Type="http://schemas.openxmlformats.org/officeDocument/2006/relationships/slide" Target="/ppt/slides/slide3.xml" Id="R80c396f1b0d14136" /><Relationship Type="http://schemas.openxmlformats.org/officeDocument/2006/relationships/slide" Target="/ppt/slides/slide4.xml" Id="R537aa03d398c4f36" /><Relationship Type="http://schemas.openxmlformats.org/officeDocument/2006/relationships/slide" Target="/ppt/slides/slide5.xml" Id="R75f652d1ccb742cd" /><Relationship Type="http://schemas.openxmlformats.org/officeDocument/2006/relationships/slide" Target="/ppt/slides/slide6.xml" Id="R055ad8f3ca0247c6" /><Relationship Type="http://schemas.openxmlformats.org/officeDocument/2006/relationships/slide" Target="/ppt/slides/slide7.xml" Id="Rb9bd090e6f764a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6d2b5e43ad42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1b6aa05c1423f" /><Relationship Type="http://schemas.openxmlformats.org/officeDocument/2006/relationships/theme" Target="/ppt/slideMasters/theme/theme1.xml" Id="R0a4860e11a564c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a1b6aa05c142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f9636d29c48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56e10adc24d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8fc79763144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8d98fa1c04c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4179159bf41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617473e8c40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9dbdbfef741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4 259 467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222 776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152 109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441 457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1 058 226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ESPELAND OTTAR MAGNUS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REIDUNN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Pilestredet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966 385 162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NOUS AS</a:t>
            </a:r>
          </a:p>
        </p:txBody>
      </p:sp>
    </p:spTree>
  </p:cSld>
  <p:clrMapOvr>
    <a:masterClrMapping xmlns:a="http://schemas.openxmlformats.org/drawingml/2006/main"/>
  </p:clrMapOvr>
</p:sld>
</file>