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67cc9078e642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02b4b27714fdc"/>
  </p:sldMasterIdLst>
  <p:sldIdLst>
    <p:sldId xmlns:r="http://schemas.openxmlformats.org/officeDocument/2006/relationships" id="256" r:id="R59869497ab9a4d97"/>
    <p:sldId xmlns:r="http://schemas.openxmlformats.org/officeDocument/2006/relationships" id="257" r:id="R27f013af3a81496d"/>
    <p:sldId xmlns:r="http://schemas.openxmlformats.org/officeDocument/2006/relationships" id="258" r:id="Rb74b5ad47a9d4c5a"/>
    <p:sldId xmlns:r="http://schemas.openxmlformats.org/officeDocument/2006/relationships" id="259" r:id="Ra4eab537436740d8"/>
    <p:sldId xmlns:r="http://schemas.openxmlformats.org/officeDocument/2006/relationships" id="260" r:id="R900ba62020344041"/>
    <p:sldId xmlns:r="http://schemas.openxmlformats.org/officeDocument/2006/relationships" id="261" r:id="R774291731e70475d"/>
    <p:sldId xmlns:r="http://schemas.openxmlformats.org/officeDocument/2006/relationships" id="262" r:id="R94b0f1c917c048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02b4b27714fdc" /><Relationship Type="http://schemas.openxmlformats.org/officeDocument/2006/relationships/slide" Target="/ppt/slides/slide1.xml" Id="R59869497ab9a4d97" /><Relationship Type="http://schemas.openxmlformats.org/officeDocument/2006/relationships/slide" Target="/ppt/slides/slide2.xml" Id="R27f013af3a81496d" /><Relationship Type="http://schemas.openxmlformats.org/officeDocument/2006/relationships/slide" Target="/ppt/slides/slide3.xml" Id="Rb74b5ad47a9d4c5a" /><Relationship Type="http://schemas.openxmlformats.org/officeDocument/2006/relationships/slide" Target="/ppt/slides/slide4.xml" Id="Ra4eab537436740d8" /><Relationship Type="http://schemas.openxmlformats.org/officeDocument/2006/relationships/slide" Target="/ppt/slides/slide5.xml" Id="R900ba62020344041" /><Relationship Type="http://schemas.openxmlformats.org/officeDocument/2006/relationships/slide" Target="/ppt/slides/slide6.xml" Id="R774291731e70475d" /><Relationship Type="http://schemas.openxmlformats.org/officeDocument/2006/relationships/slide" Target="/ppt/slides/slide7.xml" Id="R94b0f1c917c048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e58ad927848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8765cdb254097" /><Relationship Type="http://schemas.openxmlformats.org/officeDocument/2006/relationships/theme" Target="/ppt/slideMasters/theme/theme1.xml" Id="Rac2be339c2dd43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48765cdb2540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b0e4cdf2943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51d2773e846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93f070257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36759a76944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ca6962ceb4f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734ba45084c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d19ce34b742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169 260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15 786 169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16 948 400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ARILD JUVEN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Heierstuveien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966 406 046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JUVEN AS</a:t>
            </a:r>
          </a:p>
        </p:txBody>
      </p:sp>
    </p:spTree>
  </p:cSld>
  <p:clrMapOvr>
    <a:masterClrMapping xmlns:a="http://schemas.openxmlformats.org/drawingml/2006/main"/>
  </p:clrMapOvr>
</p:sld>
</file>