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d83d05195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7306be38d4471"/>
  </p:sldMasterIdLst>
  <p:sldIdLst>
    <p:sldId xmlns:r="http://schemas.openxmlformats.org/officeDocument/2006/relationships" id="256" r:id="Re9b35d9e5faf498a"/>
    <p:sldId xmlns:r="http://schemas.openxmlformats.org/officeDocument/2006/relationships" id="257" r:id="Re982d951df624e72"/>
    <p:sldId xmlns:r="http://schemas.openxmlformats.org/officeDocument/2006/relationships" id="258" r:id="R7e2b1ff8adda4c04"/>
    <p:sldId xmlns:r="http://schemas.openxmlformats.org/officeDocument/2006/relationships" id="259" r:id="R2362c314462d4662"/>
    <p:sldId xmlns:r="http://schemas.openxmlformats.org/officeDocument/2006/relationships" id="260" r:id="R1b0f4e0bd2a347af"/>
    <p:sldId xmlns:r="http://schemas.openxmlformats.org/officeDocument/2006/relationships" id="261" r:id="Ra864d97cddd84fa8"/>
    <p:sldId xmlns:r="http://schemas.openxmlformats.org/officeDocument/2006/relationships" id="262" r:id="R1e65c4189975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7306be38d4471" /><Relationship Type="http://schemas.openxmlformats.org/officeDocument/2006/relationships/slide" Target="/ppt/slides/slide1.xml" Id="Re9b35d9e5faf498a" /><Relationship Type="http://schemas.openxmlformats.org/officeDocument/2006/relationships/slide" Target="/ppt/slides/slide2.xml" Id="Re982d951df624e72" /><Relationship Type="http://schemas.openxmlformats.org/officeDocument/2006/relationships/slide" Target="/ppt/slides/slide3.xml" Id="R7e2b1ff8adda4c04" /><Relationship Type="http://schemas.openxmlformats.org/officeDocument/2006/relationships/slide" Target="/ppt/slides/slide4.xml" Id="R2362c314462d4662" /><Relationship Type="http://schemas.openxmlformats.org/officeDocument/2006/relationships/slide" Target="/ppt/slides/slide5.xml" Id="R1b0f4e0bd2a347af" /><Relationship Type="http://schemas.openxmlformats.org/officeDocument/2006/relationships/slide" Target="/ppt/slides/slide6.xml" Id="Ra864d97cddd84fa8" /><Relationship Type="http://schemas.openxmlformats.org/officeDocument/2006/relationships/slide" Target="/ppt/slides/slide7.xml" Id="R1e65c4189975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5dcef7626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2a8fd3004df4" /><Relationship Type="http://schemas.openxmlformats.org/officeDocument/2006/relationships/theme" Target="/ppt/slideMasters/theme/theme1.xml" Id="Rc802156eb18c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02a8fd300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71c17d12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004a014a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1ffd9e76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2c8575a0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45a43067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c99add37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9bf23920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CON-FORM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CON-FORM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74 529 897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13 132 150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92 064 444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153 487 655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CON-FORM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30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con-form@con-form.no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www.con-form.no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966 417 706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CON-FORM NORGE AS</a:t>
            </a:r>
          </a:p>
        </p:txBody>
      </p:sp>
    </p:spTree>
  </p:cSld>
  <p:clrMapOvr>
    <a:masterClrMapping xmlns:a="http://schemas.openxmlformats.org/drawingml/2006/main"/>
  </p:clrMapOvr>
</p:sld>
</file>