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f07ab84f8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6b724bd334c96"/>
  </p:sldMasterIdLst>
  <p:sldIdLst>
    <p:sldId xmlns:r="http://schemas.openxmlformats.org/officeDocument/2006/relationships" id="256" r:id="R9bb38498e65541d0"/>
    <p:sldId xmlns:r="http://schemas.openxmlformats.org/officeDocument/2006/relationships" id="257" r:id="R52bbde6a173c474a"/>
    <p:sldId xmlns:r="http://schemas.openxmlformats.org/officeDocument/2006/relationships" id="258" r:id="R5660c1c37fb64b29"/>
    <p:sldId xmlns:r="http://schemas.openxmlformats.org/officeDocument/2006/relationships" id="259" r:id="Ra7aad56f40824b8a"/>
    <p:sldId xmlns:r="http://schemas.openxmlformats.org/officeDocument/2006/relationships" id="260" r:id="Rf35d171243b24bbf"/>
    <p:sldId xmlns:r="http://schemas.openxmlformats.org/officeDocument/2006/relationships" id="261" r:id="R8d393b55411f4083"/>
    <p:sldId xmlns:r="http://schemas.openxmlformats.org/officeDocument/2006/relationships" id="262" r:id="R93cacccf33e8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6b724bd334c96" /><Relationship Type="http://schemas.openxmlformats.org/officeDocument/2006/relationships/slide" Target="/ppt/slides/slide1.xml" Id="R9bb38498e65541d0" /><Relationship Type="http://schemas.openxmlformats.org/officeDocument/2006/relationships/slide" Target="/ppt/slides/slide2.xml" Id="R52bbde6a173c474a" /><Relationship Type="http://schemas.openxmlformats.org/officeDocument/2006/relationships/slide" Target="/ppt/slides/slide3.xml" Id="R5660c1c37fb64b29" /><Relationship Type="http://schemas.openxmlformats.org/officeDocument/2006/relationships/slide" Target="/ppt/slides/slide4.xml" Id="Ra7aad56f40824b8a" /><Relationship Type="http://schemas.openxmlformats.org/officeDocument/2006/relationships/slide" Target="/ppt/slides/slide5.xml" Id="Rf35d171243b24bbf" /><Relationship Type="http://schemas.openxmlformats.org/officeDocument/2006/relationships/slide" Target="/ppt/slides/slide6.xml" Id="R8d393b55411f4083" /><Relationship Type="http://schemas.openxmlformats.org/officeDocument/2006/relationships/slide" Target="/ppt/slides/slide7.xml" Id="R93cacccf33e8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73120d02e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79b22dfe4e5d" /><Relationship Type="http://schemas.openxmlformats.org/officeDocument/2006/relationships/theme" Target="/ppt/slideMasters/theme/theme1.xml" Id="R849627e58d58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679b22dfe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fcdec829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8af0b6a7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77d8ed94b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565071675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ebaf7e8c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842bb4c1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c1d8cd73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ERKO SEAFOOD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ERKO SEAFOOD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821 417 702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−178 627 458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−129 772 829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510 753 067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1 278 752 288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erko@hauglandgroup.no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966 451 238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ERKO SEAFOOD AS</a:t>
            </a:r>
          </a:p>
        </p:txBody>
      </p:sp>
    </p:spTree>
  </p:cSld>
  <p:clrMapOvr>
    <a:masterClrMapping xmlns:a="http://schemas.openxmlformats.org/drawingml/2006/main"/>
  </p:clrMapOvr>
</p:sld>
</file>