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f0f3f5350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f2a8b1504495a"/>
  </p:sldMasterIdLst>
  <p:sldIdLst>
    <p:sldId xmlns:r="http://schemas.openxmlformats.org/officeDocument/2006/relationships" id="256" r:id="R9bc6a0f9ee3743c4"/>
    <p:sldId xmlns:r="http://schemas.openxmlformats.org/officeDocument/2006/relationships" id="257" r:id="Ra2ff617d018848f0"/>
    <p:sldId xmlns:r="http://schemas.openxmlformats.org/officeDocument/2006/relationships" id="258" r:id="R49c95570945c47e9"/>
    <p:sldId xmlns:r="http://schemas.openxmlformats.org/officeDocument/2006/relationships" id="259" r:id="Rb46648c342674390"/>
    <p:sldId xmlns:r="http://schemas.openxmlformats.org/officeDocument/2006/relationships" id="260" r:id="R7a0091d260834567"/>
    <p:sldId xmlns:r="http://schemas.openxmlformats.org/officeDocument/2006/relationships" id="261" r:id="Rb9869358f3184ee9"/>
    <p:sldId xmlns:r="http://schemas.openxmlformats.org/officeDocument/2006/relationships" id="262" r:id="R4902a2f88e4743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f2a8b1504495a" /><Relationship Type="http://schemas.openxmlformats.org/officeDocument/2006/relationships/slide" Target="/ppt/slides/slide1.xml" Id="R9bc6a0f9ee3743c4" /><Relationship Type="http://schemas.openxmlformats.org/officeDocument/2006/relationships/slide" Target="/ppt/slides/slide2.xml" Id="Ra2ff617d018848f0" /><Relationship Type="http://schemas.openxmlformats.org/officeDocument/2006/relationships/slide" Target="/ppt/slides/slide3.xml" Id="R49c95570945c47e9" /><Relationship Type="http://schemas.openxmlformats.org/officeDocument/2006/relationships/slide" Target="/ppt/slides/slide4.xml" Id="Rb46648c342674390" /><Relationship Type="http://schemas.openxmlformats.org/officeDocument/2006/relationships/slide" Target="/ppt/slides/slide5.xml" Id="R7a0091d260834567" /><Relationship Type="http://schemas.openxmlformats.org/officeDocument/2006/relationships/slide" Target="/ppt/slides/slide6.xml" Id="Rb9869358f3184ee9" /><Relationship Type="http://schemas.openxmlformats.org/officeDocument/2006/relationships/slide" Target="/ppt/slides/slide7.xml" Id="R4902a2f88e4743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d0423611c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608da26ae481e" /><Relationship Type="http://schemas.openxmlformats.org/officeDocument/2006/relationships/theme" Target="/ppt/slideMasters/theme/theme1.xml" Id="Rd748b1a29d2d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b608da26ae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63698643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f91053ff3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7d4f3b243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56dc5d946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1222c184b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0df02c43c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2b31cd528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ALTO ACCOUNTING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 BUSINESS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Bogstrand, Lyngrabben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966 456 108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ALTO ACCOUNTING AS</a:t>
            </a:r>
          </a:p>
        </p:txBody>
      </p:sp>
    </p:spTree>
  </p:cSld>
  <p:clrMapOvr>
    <a:masterClrMapping xmlns:a="http://schemas.openxmlformats.org/drawingml/2006/main"/>
  </p:clrMapOvr>
</p:sld>
</file>